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50" r:id="rId2"/>
    <p:sldMasterId id="2147483853" r:id="rId3"/>
    <p:sldMasterId id="2147483855" r:id="rId4"/>
  </p:sldMasterIdLst>
  <p:handoutMasterIdLst>
    <p:handoutMasterId r:id="rId16"/>
  </p:handoutMasterIdLst>
  <p:sldIdLst>
    <p:sldId id="256" r:id="rId5"/>
    <p:sldId id="265" r:id="rId6"/>
    <p:sldId id="257" r:id="rId7"/>
    <p:sldId id="267" r:id="rId8"/>
    <p:sldId id="259" r:id="rId9"/>
    <p:sldId id="269" r:id="rId10"/>
    <p:sldId id="276" r:id="rId11"/>
    <p:sldId id="275" r:id="rId12"/>
    <p:sldId id="261" r:id="rId13"/>
    <p:sldId id="262" r:id="rId14"/>
    <p:sldId id="263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010"/>
    <a:srgbClr val="461212"/>
    <a:srgbClr val="753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0.jfif"/><Relationship Id="rId3" Type="http://schemas.openxmlformats.org/officeDocument/2006/relationships/slide" Target="../slides/slide5.xml"/><Relationship Id="rId7" Type="http://schemas.openxmlformats.org/officeDocument/2006/relationships/slide" Target="../slides/slide11.xml"/><Relationship Id="rId12" Type="http://schemas.openxmlformats.org/officeDocument/2006/relationships/image" Target="../media/image9.jpg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10.xml"/><Relationship Id="rId11" Type="http://schemas.openxmlformats.org/officeDocument/2006/relationships/image" Target="../media/image5.jpeg"/><Relationship Id="rId5" Type="http://schemas.openxmlformats.org/officeDocument/2006/relationships/slide" Target="../slides/slide9.xml"/><Relationship Id="rId10" Type="http://schemas.openxmlformats.org/officeDocument/2006/relationships/image" Target="../media/image8.png"/><Relationship Id="rId4" Type="http://schemas.openxmlformats.org/officeDocument/2006/relationships/slide" Target="../slides/slide6.xml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6" Type="http://schemas.openxmlformats.org/officeDocument/2006/relationships/image" Target="../media/image10.jfif"/><Relationship Id="rId5" Type="http://schemas.openxmlformats.org/officeDocument/2006/relationships/image" Target="../media/image9.jp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83EE4-327E-4471-99BC-28359BCBFB5B}" type="doc">
      <dgm:prSet loTypeId="urn:microsoft.com/office/officeart/2005/8/layout/vList3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75333A-73A1-4BAB-B466-1A3605DAAECC}">
      <dgm:prSet/>
      <dgm:spPr/>
      <dgm:t>
        <a:bodyPr/>
        <a:lstStyle/>
        <a:p>
          <a:r>
            <a:rPr lang="it-IT" dirty="0"/>
            <a:t>Introduzione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E68DCE5D-7EC3-4D48-8F84-C0C24E15FE26}" type="parTrans" cxnId="{1CD7C98D-998C-4F4B-B219-96F5FF79057E}">
      <dgm:prSet/>
      <dgm:spPr/>
      <dgm:t>
        <a:bodyPr/>
        <a:lstStyle/>
        <a:p>
          <a:endParaRPr lang="en-US"/>
        </a:p>
      </dgm:t>
    </dgm:pt>
    <dgm:pt modelId="{CC5C3EAD-B1D1-41E2-9D03-978016C473F0}" type="sibTrans" cxnId="{1CD7C98D-998C-4F4B-B219-96F5FF79057E}">
      <dgm:prSet/>
      <dgm:spPr/>
      <dgm:t>
        <a:bodyPr/>
        <a:lstStyle/>
        <a:p>
          <a:endParaRPr lang="en-US"/>
        </a:p>
      </dgm:t>
    </dgm:pt>
    <dgm:pt modelId="{FF565F56-777E-4FA6-9066-760260CA972A}">
      <dgm:prSet/>
      <dgm:spPr/>
      <dgm:t>
        <a:bodyPr/>
        <a:lstStyle/>
        <a:p>
          <a:r>
            <a:rPr lang="it-IT" dirty="0"/>
            <a:t>Personaggi Principali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5BF0E13E-4F5A-4222-9FB3-0538AC91CCAC}" type="parTrans" cxnId="{257AE9DD-C286-45A5-88D5-77470C9FC09D}">
      <dgm:prSet/>
      <dgm:spPr/>
      <dgm:t>
        <a:bodyPr/>
        <a:lstStyle/>
        <a:p>
          <a:endParaRPr lang="en-US"/>
        </a:p>
      </dgm:t>
    </dgm:pt>
    <dgm:pt modelId="{6FF06D52-1ABE-4EAF-AA41-6E3590395936}" type="sibTrans" cxnId="{257AE9DD-C286-45A5-88D5-77470C9FC09D}">
      <dgm:prSet/>
      <dgm:spPr/>
      <dgm:t>
        <a:bodyPr/>
        <a:lstStyle/>
        <a:p>
          <a:endParaRPr lang="en-US"/>
        </a:p>
      </dgm:t>
    </dgm:pt>
    <dgm:pt modelId="{F8F45C46-31EC-44C8-8320-4818CDE4ABD3}">
      <dgm:prSet/>
      <dgm:spPr/>
      <dgm:t>
        <a:bodyPr/>
        <a:lstStyle/>
        <a:p>
          <a:r>
            <a:rPr lang="it-IT" dirty="0"/>
            <a:t>Personaggi Secondari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919F89DB-794D-4216-84D1-B7E4B31E50D8}" type="parTrans" cxnId="{5154CB47-1EF3-443C-B5D3-6B29AC8599D8}">
      <dgm:prSet/>
      <dgm:spPr/>
      <dgm:t>
        <a:bodyPr/>
        <a:lstStyle/>
        <a:p>
          <a:endParaRPr lang="en-US"/>
        </a:p>
      </dgm:t>
    </dgm:pt>
    <dgm:pt modelId="{A2D37081-A449-4A3E-BA6A-06D16B497FA0}" type="sibTrans" cxnId="{5154CB47-1EF3-443C-B5D3-6B29AC8599D8}">
      <dgm:prSet/>
      <dgm:spPr/>
      <dgm:t>
        <a:bodyPr/>
        <a:lstStyle/>
        <a:p>
          <a:endParaRPr lang="en-US"/>
        </a:p>
      </dgm:t>
    </dgm:pt>
    <dgm:pt modelId="{AE59036B-6C59-4E5C-A1D5-88FA72282827}">
      <dgm:prSet/>
      <dgm:spPr/>
      <dgm:t>
        <a:bodyPr/>
        <a:lstStyle/>
        <a:p>
          <a:r>
            <a:rPr lang="it-IT"/>
            <a:t>Mappe Principali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B7AB8C4-BC5B-44CD-834B-10D11D57DBC8}" type="parTrans" cxnId="{D62676C4-75FD-47F4-9312-4DFD49DA7767}">
      <dgm:prSet/>
      <dgm:spPr/>
      <dgm:t>
        <a:bodyPr/>
        <a:lstStyle/>
        <a:p>
          <a:endParaRPr lang="en-US"/>
        </a:p>
      </dgm:t>
    </dgm:pt>
    <dgm:pt modelId="{5EEAE467-29F6-4877-91E1-4C599603B482}" type="sibTrans" cxnId="{D62676C4-75FD-47F4-9312-4DFD49DA7767}">
      <dgm:prSet/>
      <dgm:spPr/>
      <dgm:t>
        <a:bodyPr/>
        <a:lstStyle/>
        <a:p>
          <a:endParaRPr lang="en-US"/>
        </a:p>
      </dgm:t>
    </dgm:pt>
    <dgm:pt modelId="{C1D29527-6195-426A-BB5D-434A3C83F327}">
      <dgm:prSet/>
      <dgm:spPr/>
      <dgm:t>
        <a:bodyPr/>
        <a:lstStyle/>
        <a:p>
          <a:r>
            <a:rPr lang="it-IT"/>
            <a:t>Meccaniche di gioco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127AA36E-5FC3-48F7-8360-0E1ACEC9DE51}" type="parTrans" cxnId="{690EDF5E-D98D-4FCC-B607-E211F33DA722}">
      <dgm:prSet/>
      <dgm:spPr/>
      <dgm:t>
        <a:bodyPr/>
        <a:lstStyle/>
        <a:p>
          <a:endParaRPr lang="en-US"/>
        </a:p>
      </dgm:t>
    </dgm:pt>
    <dgm:pt modelId="{CCE244A5-5910-4818-81E5-596F1AFA4B80}" type="sibTrans" cxnId="{690EDF5E-D98D-4FCC-B607-E211F33DA722}">
      <dgm:prSet/>
      <dgm:spPr/>
      <dgm:t>
        <a:bodyPr/>
        <a:lstStyle/>
        <a:p>
          <a:endParaRPr lang="en-US"/>
        </a:p>
      </dgm:t>
    </dgm:pt>
    <dgm:pt modelId="{DFCF7B23-E82C-4F2F-A1E1-DC236414D3C3}">
      <dgm:prSet/>
      <dgm:spPr/>
      <dgm:t>
        <a:bodyPr/>
        <a:lstStyle/>
        <a:p>
          <a:r>
            <a:rPr lang="it-IT"/>
            <a:t>Scopo del gioco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ABDD6875-3F04-4E97-A122-4D89F15CFB6B}" type="parTrans" cxnId="{E876FF98-FB54-4CC9-B043-9F6EB1F1D62C}">
      <dgm:prSet/>
      <dgm:spPr/>
      <dgm:t>
        <a:bodyPr/>
        <a:lstStyle/>
        <a:p>
          <a:endParaRPr lang="en-US"/>
        </a:p>
      </dgm:t>
    </dgm:pt>
    <dgm:pt modelId="{29BF950F-CEA9-46F1-8301-D5F9F4C50CF1}" type="sibTrans" cxnId="{E876FF98-FB54-4CC9-B043-9F6EB1F1D62C}">
      <dgm:prSet/>
      <dgm:spPr/>
      <dgm:t>
        <a:bodyPr/>
        <a:lstStyle/>
        <a:p>
          <a:endParaRPr lang="en-US"/>
        </a:p>
      </dgm:t>
    </dgm:pt>
    <dgm:pt modelId="{5C1165D2-9546-4D6A-9F66-E82D8BE48885}">
      <dgm:prSet/>
      <dgm:spPr/>
      <dgm:t>
        <a:bodyPr/>
        <a:lstStyle/>
        <a:p>
          <a:r>
            <a:rPr lang="it-IT" dirty="0"/>
            <a:t>Fine presentazione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8F10F4D5-344C-425C-8937-0C6B42079C3F}" type="parTrans" cxnId="{57F923D7-2E47-4BE9-9B42-DC9120B03ACC}">
      <dgm:prSet/>
      <dgm:spPr/>
      <dgm:t>
        <a:bodyPr/>
        <a:lstStyle/>
        <a:p>
          <a:endParaRPr lang="en-US"/>
        </a:p>
      </dgm:t>
    </dgm:pt>
    <dgm:pt modelId="{C73A673C-6FC3-4DC4-B24D-BA9D73BE4BE0}" type="sibTrans" cxnId="{57F923D7-2E47-4BE9-9B42-DC9120B03ACC}">
      <dgm:prSet/>
      <dgm:spPr/>
      <dgm:t>
        <a:bodyPr/>
        <a:lstStyle/>
        <a:p>
          <a:endParaRPr lang="en-US"/>
        </a:p>
      </dgm:t>
    </dgm:pt>
    <dgm:pt modelId="{AD3C9859-8632-4EF6-B1FF-D49EAB730D9C}" type="pres">
      <dgm:prSet presAssocID="{58383EE4-327E-4471-99BC-28359BCBFB5B}" presName="linearFlow" presStyleCnt="0">
        <dgm:presLayoutVars>
          <dgm:dir/>
          <dgm:resizeHandles val="exact"/>
        </dgm:presLayoutVars>
      </dgm:prSet>
      <dgm:spPr/>
    </dgm:pt>
    <dgm:pt modelId="{E8515717-6469-4347-8C2F-69F37A5B8A6B}" type="pres">
      <dgm:prSet presAssocID="{B675333A-73A1-4BAB-B466-1A3605DAAECC}" presName="composite" presStyleCnt="0"/>
      <dgm:spPr/>
    </dgm:pt>
    <dgm:pt modelId="{D00E8203-F5DB-47B0-9962-CD87B20A46F9}" type="pres">
      <dgm:prSet presAssocID="{B675333A-73A1-4BAB-B466-1A3605DAAECC}" presName="imgShp" presStyleLbl="fgImgPlace1" presStyleIdx="0" presStyleCnt="7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EA8FA3B-F560-4F4C-9DCD-A0395FEAA8F1}" type="pres">
      <dgm:prSet presAssocID="{B675333A-73A1-4BAB-B466-1A3605DAAECC}" presName="txShp" presStyleLbl="node1" presStyleIdx="0" presStyleCnt="7">
        <dgm:presLayoutVars>
          <dgm:bulletEnabled val="1"/>
        </dgm:presLayoutVars>
      </dgm:prSet>
      <dgm:spPr/>
    </dgm:pt>
    <dgm:pt modelId="{E8ECAA6E-38F5-47A8-9C6C-FB1434676EF0}" type="pres">
      <dgm:prSet presAssocID="{CC5C3EAD-B1D1-41E2-9D03-978016C473F0}" presName="spacing" presStyleCnt="0"/>
      <dgm:spPr/>
    </dgm:pt>
    <dgm:pt modelId="{01450924-B7BD-4D24-BCBE-FBE16D205167}" type="pres">
      <dgm:prSet presAssocID="{FF565F56-777E-4FA6-9066-760260CA972A}" presName="composite" presStyleCnt="0"/>
      <dgm:spPr/>
    </dgm:pt>
    <dgm:pt modelId="{7EFDDE78-9719-4865-ABE2-9B5B2D905E2F}" type="pres">
      <dgm:prSet presAssocID="{FF565F56-777E-4FA6-9066-760260CA972A}" presName="imgShp" presStyleLbl="fgImgPlace1" presStyleIdx="1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622ED8D3-67D3-4CD7-B740-1DE681677E06}" type="pres">
      <dgm:prSet presAssocID="{FF565F56-777E-4FA6-9066-760260CA972A}" presName="txShp" presStyleLbl="node1" presStyleIdx="1" presStyleCnt="7">
        <dgm:presLayoutVars>
          <dgm:bulletEnabled val="1"/>
        </dgm:presLayoutVars>
      </dgm:prSet>
      <dgm:spPr/>
    </dgm:pt>
    <dgm:pt modelId="{8669A198-5A92-4AB4-8766-97E3C81BFE20}" type="pres">
      <dgm:prSet presAssocID="{6FF06D52-1ABE-4EAF-AA41-6E3590395936}" presName="spacing" presStyleCnt="0"/>
      <dgm:spPr/>
    </dgm:pt>
    <dgm:pt modelId="{E5393615-667A-400D-BB57-CF7CD6D83520}" type="pres">
      <dgm:prSet presAssocID="{F8F45C46-31EC-44C8-8320-4818CDE4ABD3}" presName="composite" presStyleCnt="0"/>
      <dgm:spPr/>
    </dgm:pt>
    <dgm:pt modelId="{7A6E6957-3809-44C0-8787-173EA5A3B878}" type="pres">
      <dgm:prSet presAssocID="{F8F45C46-31EC-44C8-8320-4818CDE4ABD3}" presName="imgShp" presStyleLbl="fgImgPlace1" presStyleIdx="2" presStyleCnt="7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496A32EB-EC34-472A-9B92-343FB23054DE}" type="pres">
      <dgm:prSet presAssocID="{F8F45C46-31EC-44C8-8320-4818CDE4ABD3}" presName="txShp" presStyleLbl="node1" presStyleIdx="2" presStyleCnt="7">
        <dgm:presLayoutVars>
          <dgm:bulletEnabled val="1"/>
        </dgm:presLayoutVars>
      </dgm:prSet>
      <dgm:spPr/>
    </dgm:pt>
    <dgm:pt modelId="{B4E2FCBA-3228-4069-B996-69677514DA3C}" type="pres">
      <dgm:prSet presAssocID="{A2D37081-A449-4A3E-BA6A-06D16B497FA0}" presName="spacing" presStyleCnt="0"/>
      <dgm:spPr/>
    </dgm:pt>
    <dgm:pt modelId="{B93CEF7C-2069-471D-8989-268B1D74128E}" type="pres">
      <dgm:prSet presAssocID="{AE59036B-6C59-4E5C-A1D5-88FA72282827}" presName="composite" presStyleCnt="0"/>
      <dgm:spPr/>
    </dgm:pt>
    <dgm:pt modelId="{7A770DF7-B5D8-4CCB-A1E4-EF063615CF0B}" type="pres">
      <dgm:prSet presAssocID="{AE59036B-6C59-4E5C-A1D5-88FA72282827}" presName="imgShp" presStyleLbl="fgImgPlace1" presStyleIdx="3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17B365-000E-4F9D-BEC8-EC02A9AEA659}" type="pres">
      <dgm:prSet presAssocID="{AE59036B-6C59-4E5C-A1D5-88FA72282827}" presName="txShp" presStyleLbl="node1" presStyleIdx="3" presStyleCnt="7">
        <dgm:presLayoutVars>
          <dgm:bulletEnabled val="1"/>
        </dgm:presLayoutVars>
      </dgm:prSet>
      <dgm:spPr/>
    </dgm:pt>
    <dgm:pt modelId="{314FD5E7-B741-438D-B488-067D98D34E51}" type="pres">
      <dgm:prSet presAssocID="{5EEAE467-29F6-4877-91E1-4C599603B482}" presName="spacing" presStyleCnt="0"/>
      <dgm:spPr/>
    </dgm:pt>
    <dgm:pt modelId="{16261FB2-151A-4557-891A-B8EE273EEBBB}" type="pres">
      <dgm:prSet presAssocID="{C1D29527-6195-426A-BB5D-434A3C83F327}" presName="composite" presStyleCnt="0"/>
      <dgm:spPr/>
    </dgm:pt>
    <dgm:pt modelId="{8A94044E-B89F-49EB-83A3-2A2512A7A52F}" type="pres">
      <dgm:prSet presAssocID="{C1D29527-6195-426A-BB5D-434A3C83F327}" presName="imgShp" presStyleLbl="fgImgPlace1" presStyleIdx="4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430B8941-7BB4-4AA9-840B-4CAFA338004A}" type="pres">
      <dgm:prSet presAssocID="{C1D29527-6195-426A-BB5D-434A3C83F327}" presName="txShp" presStyleLbl="node1" presStyleIdx="4" presStyleCnt="7">
        <dgm:presLayoutVars>
          <dgm:bulletEnabled val="1"/>
        </dgm:presLayoutVars>
      </dgm:prSet>
      <dgm:spPr/>
    </dgm:pt>
    <dgm:pt modelId="{923F1F69-42E6-4879-B83D-3BB6EE558FC2}" type="pres">
      <dgm:prSet presAssocID="{CCE244A5-5910-4818-81E5-596F1AFA4B80}" presName="spacing" presStyleCnt="0"/>
      <dgm:spPr/>
    </dgm:pt>
    <dgm:pt modelId="{823A442C-29B5-41AF-AD04-6B4C5857ED5D}" type="pres">
      <dgm:prSet presAssocID="{DFCF7B23-E82C-4F2F-A1E1-DC236414D3C3}" presName="composite" presStyleCnt="0"/>
      <dgm:spPr/>
    </dgm:pt>
    <dgm:pt modelId="{EC281C7F-94F1-4787-A9F1-91CA2F5B5124}" type="pres">
      <dgm:prSet presAssocID="{DFCF7B23-E82C-4F2F-A1E1-DC236414D3C3}" presName="imgShp" presStyleLbl="fgImgPlace1" presStyleIdx="5" presStyleCnt="7"/>
      <dgm:spPr>
        <a:blipFill>
          <a:blip xmlns:r="http://schemas.openxmlformats.org/officeDocument/2006/relationships" r:embed="rId13"/>
          <a:srcRect/>
          <a:stretch>
            <a:fillRect t="-7000" b="-7000"/>
          </a:stretch>
        </a:blipFill>
      </dgm:spPr>
    </dgm:pt>
    <dgm:pt modelId="{12A96F78-6335-417B-BFC9-8B3FC50265BF}" type="pres">
      <dgm:prSet presAssocID="{DFCF7B23-E82C-4F2F-A1E1-DC236414D3C3}" presName="txShp" presStyleLbl="node1" presStyleIdx="5" presStyleCnt="7">
        <dgm:presLayoutVars>
          <dgm:bulletEnabled val="1"/>
        </dgm:presLayoutVars>
      </dgm:prSet>
      <dgm:spPr/>
    </dgm:pt>
    <dgm:pt modelId="{199E111E-7C65-462B-912D-D48AEA8FAAE4}" type="pres">
      <dgm:prSet presAssocID="{29BF950F-CEA9-46F1-8301-D5F9F4C50CF1}" presName="spacing" presStyleCnt="0"/>
      <dgm:spPr/>
    </dgm:pt>
    <dgm:pt modelId="{D62AAF2E-4144-41EA-806A-8BCD49336521}" type="pres">
      <dgm:prSet presAssocID="{5C1165D2-9546-4D6A-9F66-E82D8BE48885}" presName="composite" presStyleCnt="0"/>
      <dgm:spPr/>
    </dgm:pt>
    <dgm:pt modelId="{17953913-205C-4C1F-BF2D-F2AB062E3181}" type="pres">
      <dgm:prSet presAssocID="{5C1165D2-9546-4D6A-9F66-E82D8BE48885}" presName="imgShp" presStyleLbl="fgImgPlace1" presStyleIdx="6" presStyleCnt="7"/>
      <dgm:spPr>
        <a:blipFill>
          <a:blip xmlns:r="http://schemas.openxmlformats.org/officeDocument/2006/relationships" r:embed="rId14"/>
          <a:srcRect/>
          <a:stretch>
            <a:fillRect l="-11000" r="-11000"/>
          </a:stretch>
        </a:blipFill>
      </dgm:spPr>
    </dgm:pt>
    <dgm:pt modelId="{51712A6C-5F4A-4220-914E-F474783E8024}" type="pres">
      <dgm:prSet presAssocID="{5C1165D2-9546-4D6A-9F66-E82D8BE48885}" presName="txShp" presStyleLbl="node1" presStyleIdx="6" presStyleCnt="7">
        <dgm:presLayoutVars>
          <dgm:bulletEnabled val="1"/>
        </dgm:presLayoutVars>
      </dgm:prSet>
      <dgm:spPr/>
    </dgm:pt>
  </dgm:ptLst>
  <dgm:cxnLst>
    <dgm:cxn modelId="{622C2A08-FD90-47E4-910F-58820EE5A2FC}" type="presOf" srcId="{DFCF7B23-E82C-4F2F-A1E1-DC236414D3C3}" destId="{12A96F78-6335-417B-BFC9-8B3FC50265BF}" srcOrd="0" destOrd="0" presId="urn:microsoft.com/office/officeart/2005/8/layout/vList3"/>
    <dgm:cxn modelId="{05477122-3407-4980-BE5D-349A2885F69D}" type="presOf" srcId="{C1D29527-6195-426A-BB5D-434A3C83F327}" destId="{430B8941-7BB4-4AA9-840B-4CAFA338004A}" srcOrd="0" destOrd="0" presId="urn:microsoft.com/office/officeart/2005/8/layout/vList3"/>
    <dgm:cxn modelId="{41E04240-CAC0-4D5A-934D-7CC70C64407D}" type="presOf" srcId="{58383EE4-327E-4471-99BC-28359BCBFB5B}" destId="{AD3C9859-8632-4EF6-B1FF-D49EAB730D9C}" srcOrd="0" destOrd="0" presId="urn:microsoft.com/office/officeart/2005/8/layout/vList3"/>
    <dgm:cxn modelId="{690EDF5E-D98D-4FCC-B607-E211F33DA722}" srcId="{58383EE4-327E-4471-99BC-28359BCBFB5B}" destId="{C1D29527-6195-426A-BB5D-434A3C83F327}" srcOrd="4" destOrd="0" parTransId="{127AA36E-5FC3-48F7-8360-0E1ACEC9DE51}" sibTransId="{CCE244A5-5910-4818-81E5-596F1AFA4B80}"/>
    <dgm:cxn modelId="{67073F44-20BA-4D15-91B8-01CCD806B051}" type="presOf" srcId="{FF565F56-777E-4FA6-9066-760260CA972A}" destId="{622ED8D3-67D3-4CD7-B740-1DE681677E06}" srcOrd="0" destOrd="0" presId="urn:microsoft.com/office/officeart/2005/8/layout/vList3"/>
    <dgm:cxn modelId="{5154CB47-1EF3-443C-B5D3-6B29AC8599D8}" srcId="{58383EE4-327E-4471-99BC-28359BCBFB5B}" destId="{F8F45C46-31EC-44C8-8320-4818CDE4ABD3}" srcOrd="2" destOrd="0" parTransId="{919F89DB-794D-4216-84D1-B7E4B31E50D8}" sibTransId="{A2D37081-A449-4A3E-BA6A-06D16B497FA0}"/>
    <dgm:cxn modelId="{29C2156B-6F01-429E-89F3-2DAFDE2A4845}" type="presOf" srcId="{AE59036B-6C59-4E5C-A1D5-88FA72282827}" destId="{6A17B365-000E-4F9D-BEC8-EC02A9AEA659}" srcOrd="0" destOrd="0" presId="urn:microsoft.com/office/officeart/2005/8/layout/vList3"/>
    <dgm:cxn modelId="{1CD7C98D-998C-4F4B-B219-96F5FF79057E}" srcId="{58383EE4-327E-4471-99BC-28359BCBFB5B}" destId="{B675333A-73A1-4BAB-B466-1A3605DAAECC}" srcOrd="0" destOrd="0" parTransId="{E68DCE5D-7EC3-4D48-8F84-C0C24E15FE26}" sibTransId="{CC5C3EAD-B1D1-41E2-9D03-978016C473F0}"/>
    <dgm:cxn modelId="{E876FF98-FB54-4CC9-B043-9F6EB1F1D62C}" srcId="{58383EE4-327E-4471-99BC-28359BCBFB5B}" destId="{DFCF7B23-E82C-4F2F-A1E1-DC236414D3C3}" srcOrd="5" destOrd="0" parTransId="{ABDD6875-3F04-4E97-A122-4D89F15CFB6B}" sibTransId="{29BF950F-CEA9-46F1-8301-D5F9F4C50CF1}"/>
    <dgm:cxn modelId="{1FA31BAF-F48B-46A6-B30C-066DC35BE7A8}" type="presOf" srcId="{5C1165D2-9546-4D6A-9F66-E82D8BE48885}" destId="{51712A6C-5F4A-4220-914E-F474783E8024}" srcOrd="0" destOrd="0" presId="urn:microsoft.com/office/officeart/2005/8/layout/vList3"/>
    <dgm:cxn modelId="{DC2B5DBA-CE66-4A6A-821B-D8BA271CF345}" type="presOf" srcId="{B675333A-73A1-4BAB-B466-1A3605DAAECC}" destId="{0EA8FA3B-F560-4F4C-9DCD-A0395FEAA8F1}" srcOrd="0" destOrd="0" presId="urn:microsoft.com/office/officeart/2005/8/layout/vList3"/>
    <dgm:cxn modelId="{D62676C4-75FD-47F4-9312-4DFD49DA7767}" srcId="{58383EE4-327E-4471-99BC-28359BCBFB5B}" destId="{AE59036B-6C59-4E5C-A1D5-88FA72282827}" srcOrd="3" destOrd="0" parTransId="{AB7AB8C4-BC5B-44CD-834B-10D11D57DBC8}" sibTransId="{5EEAE467-29F6-4877-91E1-4C599603B482}"/>
    <dgm:cxn modelId="{BBFD68C5-5B26-4BDC-9931-A6E277E28CC3}" type="presOf" srcId="{F8F45C46-31EC-44C8-8320-4818CDE4ABD3}" destId="{496A32EB-EC34-472A-9B92-343FB23054DE}" srcOrd="0" destOrd="0" presId="urn:microsoft.com/office/officeart/2005/8/layout/vList3"/>
    <dgm:cxn modelId="{57F923D7-2E47-4BE9-9B42-DC9120B03ACC}" srcId="{58383EE4-327E-4471-99BC-28359BCBFB5B}" destId="{5C1165D2-9546-4D6A-9F66-E82D8BE48885}" srcOrd="6" destOrd="0" parTransId="{8F10F4D5-344C-425C-8937-0C6B42079C3F}" sibTransId="{C73A673C-6FC3-4DC4-B24D-BA9D73BE4BE0}"/>
    <dgm:cxn modelId="{257AE9DD-C286-45A5-88D5-77470C9FC09D}" srcId="{58383EE4-327E-4471-99BC-28359BCBFB5B}" destId="{FF565F56-777E-4FA6-9066-760260CA972A}" srcOrd="1" destOrd="0" parTransId="{5BF0E13E-4F5A-4222-9FB3-0538AC91CCAC}" sibTransId="{6FF06D52-1ABE-4EAF-AA41-6E3590395936}"/>
    <dgm:cxn modelId="{E024DE9F-7A09-494D-A341-F2DB05167808}" type="presParOf" srcId="{AD3C9859-8632-4EF6-B1FF-D49EAB730D9C}" destId="{E8515717-6469-4347-8C2F-69F37A5B8A6B}" srcOrd="0" destOrd="0" presId="urn:microsoft.com/office/officeart/2005/8/layout/vList3"/>
    <dgm:cxn modelId="{9967153D-9160-40F5-BA35-9C65745E72DB}" type="presParOf" srcId="{E8515717-6469-4347-8C2F-69F37A5B8A6B}" destId="{D00E8203-F5DB-47B0-9962-CD87B20A46F9}" srcOrd="0" destOrd="0" presId="urn:microsoft.com/office/officeart/2005/8/layout/vList3"/>
    <dgm:cxn modelId="{E4EEB146-28E2-440E-A811-CBD8D9FC2E1E}" type="presParOf" srcId="{E8515717-6469-4347-8C2F-69F37A5B8A6B}" destId="{0EA8FA3B-F560-4F4C-9DCD-A0395FEAA8F1}" srcOrd="1" destOrd="0" presId="urn:microsoft.com/office/officeart/2005/8/layout/vList3"/>
    <dgm:cxn modelId="{1823F406-DAF6-4D95-AA31-A7CA912A3D1F}" type="presParOf" srcId="{AD3C9859-8632-4EF6-B1FF-D49EAB730D9C}" destId="{E8ECAA6E-38F5-47A8-9C6C-FB1434676EF0}" srcOrd="1" destOrd="0" presId="urn:microsoft.com/office/officeart/2005/8/layout/vList3"/>
    <dgm:cxn modelId="{2AD8460A-F924-4907-A49C-89DD88E58CCB}" type="presParOf" srcId="{AD3C9859-8632-4EF6-B1FF-D49EAB730D9C}" destId="{01450924-B7BD-4D24-BCBE-FBE16D205167}" srcOrd="2" destOrd="0" presId="urn:microsoft.com/office/officeart/2005/8/layout/vList3"/>
    <dgm:cxn modelId="{A11D952E-0298-4AD6-A225-A16A64FDD9DC}" type="presParOf" srcId="{01450924-B7BD-4D24-BCBE-FBE16D205167}" destId="{7EFDDE78-9719-4865-ABE2-9B5B2D905E2F}" srcOrd="0" destOrd="0" presId="urn:microsoft.com/office/officeart/2005/8/layout/vList3"/>
    <dgm:cxn modelId="{253402C0-8347-49F2-84B7-FF3965BC3083}" type="presParOf" srcId="{01450924-B7BD-4D24-BCBE-FBE16D205167}" destId="{622ED8D3-67D3-4CD7-B740-1DE681677E06}" srcOrd="1" destOrd="0" presId="urn:microsoft.com/office/officeart/2005/8/layout/vList3"/>
    <dgm:cxn modelId="{058AC54B-F221-4EB6-AC06-7677C01E1119}" type="presParOf" srcId="{AD3C9859-8632-4EF6-B1FF-D49EAB730D9C}" destId="{8669A198-5A92-4AB4-8766-97E3C81BFE20}" srcOrd="3" destOrd="0" presId="urn:microsoft.com/office/officeart/2005/8/layout/vList3"/>
    <dgm:cxn modelId="{7B06D93E-9370-4227-98AB-7C8CA91CDABC}" type="presParOf" srcId="{AD3C9859-8632-4EF6-B1FF-D49EAB730D9C}" destId="{E5393615-667A-400D-BB57-CF7CD6D83520}" srcOrd="4" destOrd="0" presId="urn:microsoft.com/office/officeart/2005/8/layout/vList3"/>
    <dgm:cxn modelId="{9DFEB2C2-9952-4DC7-BA22-265655E2B3CC}" type="presParOf" srcId="{E5393615-667A-400D-BB57-CF7CD6D83520}" destId="{7A6E6957-3809-44C0-8787-173EA5A3B878}" srcOrd="0" destOrd="0" presId="urn:microsoft.com/office/officeart/2005/8/layout/vList3"/>
    <dgm:cxn modelId="{D07332A4-904F-4558-B9C1-E3A25C019799}" type="presParOf" srcId="{E5393615-667A-400D-BB57-CF7CD6D83520}" destId="{496A32EB-EC34-472A-9B92-343FB23054DE}" srcOrd="1" destOrd="0" presId="urn:microsoft.com/office/officeart/2005/8/layout/vList3"/>
    <dgm:cxn modelId="{32C42CE8-93E5-4048-A381-32BB1AE24BB1}" type="presParOf" srcId="{AD3C9859-8632-4EF6-B1FF-D49EAB730D9C}" destId="{B4E2FCBA-3228-4069-B996-69677514DA3C}" srcOrd="5" destOrd="0" presId="urn:microsoft.com/office/officeart/2005/8/layout/vList3"/>
    <dgm:cxn modelId="{B3F64416-9FE4-4B5E-AFFB-C105CA4E8365}" type="presParOf" srcId="{AD3C9859-8632-4EF6-B1FF-D49EAB730D9C}" destId="{B93CEF7C-2069-471D-8989-268B1D74128E}" srcOrd="6" destOrd="0" presId="urn:microsoft.com/office/officeart/2005/8/layout/vList3"/>
    <dgm:cxn modelId="{5939B2A8-5353-40CA-8E57-D22C9C46ABD8}" type="presParOf" srcId="{B93CEF7C-2069-471D-8989-268B1D74128E}" destId="{7A770DF7-B5D8-4CCB-A1E4-EF063615CF0B}" srcOrd="0" destOrd="0" presId="urn:microsoft.com/office/officeart/2005/8/layout/vList3"/>
    <dgm:cxn modelId="{E4480888-9B6B-47FA-A1D4-EC4BD1C25FD0}" type="presParOf" srcId="{B93CEF7C-2069-471D-8989-268B1D74128E}" destId="{6A17B365-000E-4F9D-BEC8-EC02A9AEA659}" srcOrd="1" destOrd="0" presId="urn:microsoft.com/office/officeart/2005/8/layout/vList3"/>
    <dgm:cxn modelId="{91A76825-BF0E-4978-B2DF-293B8B483DCB}" type="presParOf" srcId="{AD3C9859-8632-4EF6-B1FF-D49EAB730D9C}" destId="{314FD5E7-B741-438D-B488-067D98D34E51}" srcOrd="7" destOrd="0" presId="urn:microsoft.com/office/officeart/2005/8/layout/vList3"/>
    <dgm:cxn modelId="{0CD37A62-07B8-4963-A8DD-E6EF4DAB9897}" type="presParOf" srcId="{AD3C9859-8632-4EF6-B1FF-D49EAB730D9C}" destId="{16261FB2-151A-4557-891A-B8EE273EEBBB}" srcOrd="8" destOrd="0" presId="urn:microsoft.com/office/officeart/2005/8/layout/vList3"/>
    <dgm:cxn modelId="{93699C6A-A13A-44AB-AAC4-ABFC3ED5255F}" type="presParOf" srcId="{16261FB2-151A-4557-891A-B8EE273EEBBB}" destId="{8A94044E-B89F-49EB-83A3-2A2512A7A52F}" srcOrd="0" destOrd="0" presId="urn:microsoft.com/office/officeart/2005/8/layout/vList3"/>
    <dgm:cxn modelId="{27BC9296-288F-40BC-BD74-AC2C9A6B0D7D}" type="presParOf" srcId="{16261FB2-151A-4557-891A-B8EE273EEBBB}" destId="{430B8941-7BB4-4AA9-840B-4CAFA338004A}" srcOrd="1" destOrd="0" presId="urn:microsoft.com/office/officeart/2005/8/layout/vList3"/>
    <dgm:cxn modelId="{9C2842B3-B47C-49AC-9D19-DAB9089A5A59}" type="presParOf" srcId="{AD3C9859-8632-4EF6-B1FF-D49EAB730D9C}" destId="{923F1F69-42E6-4879-B83D-3BB6EE558FC2}" srcOrd="9" destOrd="0" presId="urn:microsoft.com/office/officeart/2005/8/layout/vList3"/>
    <dgm:cxn modelId="{CF691BDC-6F84-41BF-8F65-50BEAFB5AE9C}" type="presParOf" srcId="{AD3C9859-8632-4EF6-B1FF-D49EAB730D9C}" destId="{823A442C-29B5-41AF-AD04-6B4C5857ED5D}" srcOrd="10" destOrd="0" presId="urn:microsoft.com/office/officeart/2005/8/layout/vList3"/>
    <dgm:cxn modelId="{266D5A6A-74FC-4D55-9CD3-09B71AA22A96}" type="presParOf" srcId="{823A442C-29B5-41AF-AD04-6B4C5857ED5D}" destId="{EC281C7F-94F1-4787-A9F1-91CA2F5B5124}" srcOrd="0" destOrd="0" presId="urn:microsoft.com/office/officeart/2005/8/layout/vList3"/>
    <dgm:cxn modelId="{777D2348-B79C-449A-A853-6B1893F9E4C7}" type="presParOf" srcId="{823A442C-29B5-41AF-AD04-6B4C5857ED5D}" destId="{12A96F78-6335-417B-BFC9-8B3FC50265BF}" srcOrd="1" destOrd="0" presId="urn:microsoft.com/office/officeart/2005/8/layout/vList3"/>
    <dgm:cxn modelId="{9328C23A-4365-4A6B-9040-B7F95140A766}" type="presParOf" srcId="{AD3C9859-8632-4EF6-B1FF-D49EAB730D9C}" destId="{199E111E-7C65-462B-912D-D48AEA8FAAE4}" srcOrd="11" destOrd="0" presId="urn:microsoft.com/office/officeart/2005/8/layout/vList3"/>
    <dgm:cxn modelId="{E23BE1BF-4684-474E-8106-B8C5B62E80F0}" type="presParOf" srcId="{AD3C9859-8632-4EF6-B1FF-D49EAB730D9C}" destId="{D62AAF2E-4144-41EA-806A-8BCD49336521}" srcOrd="12" destOrd="0" presId="urn:microsoft.com/office/officeart/2005/8/layout/vList3"/>
    <dgm:cxn modelId="{68FC97DB-20F5-4490-9FFA-9642DF8FFCB3}" type="presParOf" srcId="{D62AAF2E-4144-41EA-806A-8BCD49336521}" destId="{17953913-205C-4C1F-BF2D-F2AB062E3181}" srcOrd="0" destOrd="0" presId="urn:microsoft.com/office/officeart/2005/8/layout/vList3"/>
    <dgm:cxn modelId="{302010C4-FB6C-4EB2-A34D-BDB378E9DDDB}" type="presParOf" srcId="{D62AAF2E-4144-41EA-806A-8BCD49336521}" destId="{51712A6C-5F4A-4220-914E-F474783E802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368EB3-8EB8-4AE5-BEB4-1E91C186DB16}" type="doc">
      <dgm:prSet loTypeId="urn:microsoft.com/office/officeart/2005/8/layout/default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800B0BDA-0CE4-46E8-A51C-461AEF9F51BD}">
      <dgm:prSet/>
      <dgm:spPr/>
      <dgm:t>
        <a:bodyPr/>
        <a:lstStyle/>
        <a:p>
          <a:r>
            <a:rPr lang="en-US" dirty="0" err="1"/>
            <a:t>Risolvere</a:t>
          </a:r>
          <a:r>
            <a:rPr lang="en-US" dirty="0"/>
            <a:t> il </a:t>
          </a:r>
          <a:r>
            <a:rPr lang="en-US" dirty="0" err="1"/>
            <a:t>mistero</a:t>
          </a:r>
          <a:r>
            <a:rPr lang="en-US" dirty="0"/>
            <a:t> </a:t>
          </a:r>
          <a:r>
            <a:rPr lang="en-US" dirty="0" err="1"/>
            <a:t>che</a:t>
          </a:r>
          <a:r>
            <a:rPr lang="en-US" dirty="0"/>
            <a:t> </a:t>
          </a:r>
          <a:r>
            <a:rPr lang="en-US" dirty="0" err="1"/>
            <a:t>avvolge</a:t>
          </a:r>
          <a:r>
            <a:rPr lang="en-US" dirty="0"/>
            <a:t> Laplace</a:t>
          </a:r>
          <a:endParaRPr lang="it-IT" dirty="0"/>
        </a:p>
      </dgm:t>
    </dgm:pt>
    <dgm:pt modelId="{02C2FD06-4EEB-4DBB-B5AA-0DE3C6608BAC}" type="parTrans" cxnId="{84C6DF3F-B78C-43D9-A4CA-900D2336910D}">
      <dgm:prSet/>
      <dgm:spPr/>
      <dgm:t>
        <a:bodyPr/>
        <a:lstStyle/>
        <a:p>
          <a:endParaRPr lang="it-IT"/>
        </a:p>
      </dgm:t>
    </dgm:pt>
    <dgm:pt modelId="{39D24C37-289E-4C2D-9CFC-BB619D764CBC}" type="sibTrans" cxnId="{84C6DF3F-B78C-43D9-A4CA-900D2336910D}">
      <dgm:prSet/>
      <dgm:spPr/>
      <dgm:t>
        <a:bodyPr/>
        <a:lstStyle/>
        <a:p>
          <a:endParaRPr lang="it-IT"/>
        </a:p>
      </dgm:t>
    </dgm:pt>
    <dgm:pt modelId="{B4904061-5D54-443E-9885-40B3E61DD9FF}">
      <dgm:prSet/>
      <dgm:spPr/>
      <dgm:t>
        <a:bodyPr/>
        <a:lstStyle/>
        <a:p>
          <a:r>
            <a:rPr lang="en-US" dirty="0" err="1"/>
            <a:t>Trovare</a:t>
          </a:r>
          <a:r>
            <a:rPr lang="en-US" dirty="0"/>
            <a:t> </a:t>
          </a:r>
          <a:r>
            <a:rPr lang="en-US" dirty="0" err="1"/>
            <a:t>una</a:t>
          </a:r>
          <a:r>
            <a:rPr lang="en-US" dirty="0"/>
            <a:t> </a:t>
          </a:r>
          <a:r>
            <a:rPr lang="en-US" dirty="0" err="1"/>
            <a:t>soluzione</a:t>
          </a:r>
          <a:r>
            <a:rPr lang="en-US" dirty="0"/>
            <a:t> ad </a:t>
          </a:r>
          <a:r>
            <a:rPr lang="en-US" dirty="0" err="1"/>
            <a:t>avvincenti</a:t>
          </a:r>
          <a:r>
            <a:rPr lang="en-US" dirty="0"/>
            <a:t> </a:t>
          </a:r>
          <a:r>
            <a:rPr lang="en-US" dirty="0" err="1"/>
            <a:t>enigmi</a:t>
          </a:r>
          <a:endParaRPr lang="it-IT" dirty="0"/>
        </a:p>
      </dgm:t>
    </dgm:pt>
    <dgm:pt modelId="{498213AA-4AAE-4F44-A01E-CEAE8451CE76}" type="parTrans" cxnId="{25B58E7A-8330-4F05-BDD3-359F191842C8}">
      <dgm:prSet/>
      <dgm:spPr/>
      <dgm:t>
        <a:bodyPr/>
        <a:lstStyle/>
        <a:p>
          <a:endParaRPr lang="it-IT"/>
        </a:p>
      </dgm:t>
    </dgm:pt>
    <dgm:pt modelId="{11D57B48-F414-42CF-A1BE-379E94596D9E}" type="sibTrans" cxnId="{25B58E7A-8330-4F05-BDD3-359F191842C8}">
      <dgm:prSet/>
      <dgm:spPr/>
      <dgm:t>
        <a:bodyPr/>
        <a:lstStyle/>
        <a:p>
          <a:endParaRPr lang="it-IT"/>
        </a:p>
      </dgm:t>
    </dgm:pt>
    <dgm:pt modelId="{A7843127-AE60-40F7-8290-79D71C70A096}">
      <dgm:prSet/>
      <dgm:spPr/>
      <dgm:t>
        <a:bodyPr/>
        <a:lstStyle/>
        <a:p>
          <a:r>
            <a:rPr lang="en-US"/>
            <a:t>Combattere contro formidabili avversari</a:t>
          </a:r>
          <a:endParaRPr lang="it-IT"/>
        </a:p>
      </dgm:t>
    </dgm:pt>
    <dgm:pt modelId="{13CEF7FF-3699-4451-965A-42221352192B}" type="parTrans" cxnId="{5785C97D-80C1-4AAD-8F62-E25ED67E0E24}">
      <dgm:prSet/>
      <dgm:spPr/>
      <dgm:t>
        <a:bodyPr/>
        <a:lstStyle/>
        <a:p>
          <a:endParaRPr lang="it-IT"/>
        </a:p>
      </dgm:t>
    </dgm:pt>
    <dgm:pt modelId="{9AEE2416-58BA-4393-BA06-64954EBC2ABE}" type="sibTrans" cxnId="{5785C97D-80C1-4AAD-8F62-E25ED67E0E24}">
      <dgm:prSet/>
      <dgm:spPr/>
      <dgm:t>
        <a:bodyPr/>
        <a:lstStyle/>
        <a:p>
          <a:endParaRPr lang="it-IT"/>
        </a:p>
      </dgm:t>
    </dgm:pt>
    <dgm:pt modelId="{37C78B3D-4537-40A2-8433-C17FA3E135DA}">
      <dgm:prSet/>
      <dgm:spPr/>
      <dgm:t>
        <a:bodyPr/>
        <a:lstStyle/>
        <a:p>
          <a:r>
            <a:rPr lang="en-US"/>
            <a:t>Partire per un lungo viaggio alla scoperta della propria identità</a:t>
          </a:r>
          <a:endParaRPr lang="it-IT"/>
        </a:p>
      </dgm:t>
    </dgm:pt>
    <dgm:pt modelId="{49DBC4AB-3A88-45CC-82A9-58EE3B5E5663}" type="parTrans" cxnId="{9E2EE8CF-5701-4546-8A28-4B1FDCC49196}">
      <dgm:prSet/>
      <dgm:spPr/>
      <dgm:t>
        <a:bodyPr/>
        <a:lstStyle/>
        <a:p>
          <a:endParaRPr lang="it-IT"/>
        </a:p>
      </dgm:t>
    </dgm:pt>
    <dgm:pt modelId="{FC8BED4D-C76A-4095-8089-256D41050A9E}" type="sibTrans" cxnId="{9E2EE8CF-5701-4546-8A28-4B1FDCC49196}">
      <dgm:prSet/>
      <dgm:spPr/>
      <dgm:t>
        <a:bodyPr/>
        <a:lstStyle/>
        <a:p>
          <a:endParaRPr lang="it-IT"/>
        </a:p>
      </dgm:t>
    </dgm:pt>
    <dgm:pt modelId="{12D1245B-21DC-47C3-9F09-51BE865AB1EC}" type="pres">
      <dgm:prSet presAssocID="{27368EB3-8EB8-4AE5-BEB4-1E91C186DB16}" presName="diagram" presStyleCnt="0">
        <dgm:presLayoutVars>
          <dgm:dir/>
          <dgm:resizeHandles val="exact"/>
        </dgm:presLayoutVars>
      </dgm:prSet>
      <dgm:spPr/>
    </dgm:pt>
    <dgm:pt modelId="{27038755-D160-42A7-98A5-7DE57DDD1407}" type="pres">
      <dgm:prSet presAssocID="{800B0BDA-0CE4-46E8-A51C-461AEF9F51BD}" presName="node" presStyleLbl="node1" presStyleIdx="0" presStyleCnt="4">
        <dgm:presLayoutVars>
          <dgm:bulletEnabled val="1"/>
        </dgm:presLayoutVars>
      </dgm:prSet>
      <dgm:spPr/>
    </dgm:pt>
    <dgm:pt modelId="{2F6713D3-0D50-4F0E-84BF-F88D61513FEA}" type="pres">
      <dgm:prSet presAssocID="{39D24C37-289E-4C2D-9CFC-BB619D764CBC}" presName="sibTrans" presStyleCnt="0"/>
      <dgm:spPr/>
    </dgm:pt>
    <dgm:pt modelId="{F38692BD-2F9E-406A-BBC1-911DC32551CA}" type="pres">
      <dgm:prSet presAssocID="{B4904061-5D54-443E-9885-40B3E61DD9FF}" presName="node" presStyleLbl="node1" presStyleIdx="1" presStyleCnt="4">
        <dgm:presLayoutVars>
          <dgm:bulletEnabled val="1"/>
        </dgm:presLayoutVars>
      </dgm:prSet>
      <dgm:spPr/>
    </dgm:pt>
    <dgm:pt modelId="{3F95EAA6-A68A-4FA4-8FCD-5214E50CE21B}" type="pres">
      <dgm:prSet presAssocID="{11D57B48-F414-42CF-A1BE-379E94596D9E}" presName="sibTrans" presStyleCnt="0"/>
      <dgm:spPr/>
    </dgm:pt>
    <dgm:pt modelId="{25025C45-77BE-49AC-9243-BBD828AB5822}" type="pres">
      <dgm:prSet presAssocID="{A7843127-AE60-40F7-8290-79D71C70A096}" presName="node" presStyleLbl="node1" presStyleIdx="2" presStyleCnt="4">
        <dgm:presLayoutVars>
          <dgm:bulletEnabled val="1"/>
        </dgm:presLayoutVars>
      </dgm:prSet>
      <dgm:spPr/>
    </dgm:pt>
    <dgm:pt modelId="{1FEA27F4-5DF4-4BB9-9B18-2C89014B6F84}" type="pres">
      <dgm:prSet presAssocID="{9AEE2416-58BA-4393-BA06-64954EBC2ABE}" presName="sibTrans" presStyleCnt="0"/>
      <dgm:spPr/>
    </dgm:pt>
    <dgm:pt modelId="{6CA4E0A1-87EA-463E-876B-22807857A87C}" type="pres">
      <dgm:prSet presAssocID="{37C78B3D-4537-40A2-8433-C17FA3E135DA}" presName="node" presStyleLbl="node1" presStyleIdx="3" presStyleCnt="4">
        <dgm:presLayoutVars>
          <dgm:bulletEnabled val="1"/>
        </dgm:presLayoutVars>
      </dgm:prSet>
      <dgm:spPr/>
    </dgm:pt>
  </dgm:ptLst>
  <dgm:cxnLst>
    <dgm:cxn modelId="{84C6DF3F-B78C-43D9-A4CA-900D2336910D}" srcId="{27368EB3-8EB8-4AE5-BEB4-1E91C186DB16}" destId="{800B0BDA-0CE4-46E8-A51C-461AEF9F51BD}" srcOrd="0" destOrd="0" parTransId="{02C2FD06-4EEB-4DBB-B5AA-0DE3C6608BAC}" sibTransId="{39D24C37-289E-4C2D-9CFC-BB619D764CBC}"/>
    <dgm:cxn modelId="{918A0163-34DC-4494-A524-3CD662F33440}" type="presOf" srcId="{A7843127-AE60-40F7-8290-79D71C70A096}" destId="{25025C45-77BE-49AC-9243-BBD828AB5822}" srcOrd="0" destOrd="0" presId="urn:microsoft.com/office/officeart/2005/8/layout/default"/>
    <dgm:cxn modelId="{ACEBD648-4259-4FA7-837D-7E9A00538A62}" type="presOf" srcId="{27368EB3-8EB8-4AE5-BEB4-1E91C186DB16}" destId="{12D1245B-21DC-47C3-9F09-51BE865AB1EC}" srcOrd="0" destOrd="0" presId="urn:microsoft.com/office/officeart/2005/8/layout/default"/>
    <dgm:cxn modelId="{25B58E7A-8330-4F05-BDD3-359F191842C8}" srcId="{27368EB3-8EB8-4AE5-BEB4-1E91C186DB16}" destId="{B4904061-5D54-443E-9885-40B3E61DD9FF}" srcOrd="1" destOrd="0" parTransId="{498213AA-4AAE-4F44-A01E-CEAE8451CE76}" sibTransId="{11D57B48-F414-42CF-A1BE-379E94596D9E}"/>
    <dgm:cxn modelId="{5785C97D-80C1-4AAD-8F62-E25ED67E0E24}" srcId="{27368EB3-8EB8-4AE5-BEB4-1E91C186DB16}" destId="{A7843127-AE60-40F7-8290-79D71C70A096}" srcOrd="2" destOrd="0" parTransId="{13CEF7FF-3699-4451-965A-42221352192B}" sibTransId="{9AEE2416-58BA-4393-BA06-64954EBC2ABE}"/>
    <dgm:cxn modelId="{566B2DA5-ACAE-4CCD-B14D-F7D373C4E378}" type="presOf" srcId="{37C78B3D-4537-40A2-8433-C17FA3E135DA}" destId="{6CA4E0A1-87EA-463E-876B-22807857A87C}" srcOrd="0" destOrd="0" presId="urn:microsoft.com/office/officeart/2005/8/layout/default"/>
    <dgm:cxn modelId="{83C96FBE-3396-4985-8712-5F0680EC98A4}" type="presOf" srcId="{800B0BDA-0CE4-46E8-A51C-461AEF9F51BD}" destId="{27038755-D160-42A7-98A5-7DE57DDD1407}" srcOrd="0" destOrd="0" presId="urn:microsoft.com/office/officeart/2005/8/layout/default"/>
    <dgm:cxn modelId="{9E2EE8CF-5701-4546-8A28-4B1FDCC49196}" srcId="{27368EB3-8EB8-4AE5-BEB4-1E91C186DB16}" destId="{37C78B3D-4537-40A2-8433-C17FA3E135DA}" srcOrd="3" destOrd="0" parTransId="{49DBC4AB-3A88-45CC-82A9-58EE3B5E5663}" sibTransId="{FC8BED4D-C76A-4095-8089-256D41050A9E}"/>
    <dgm:cxn modelId="{90DB2FE5-7072-43D8-BCE3-C14C11B13965}" type="presOf" srcId="{B4904061-5D54-443E-9885-40B3E61DD9FF}" destId="{F38692BD-2F9E-406A-BBC1-911DC32551CA}" srcOrd="0" destOrd="0" presId="urn:microsoft.com/office/officeart/2005/8/layout/default"/>
    <dgm:cxn modelId="{9D0D13A3-C2EE-49FE-B3A7-10C517C16C90}" type="presParOf" srcId="{12D1245B-21DC-47C3-9F09-51BE865AB1EC}" destId="{27038755-D160-42A7-98A5-7DE57DDD1407}" srcOrd="0" destOrd="0" presId="urn:microsoft.com/office/officeart/2005/8/layout/default"/>
    <dgm:cxn modelId="{F642477B-4D40-4F16-AEE4-E50BF25BC1EE}" type="presParOf" srcId="{12D1245B-21DC-47C3-9F09-51BE865AB1EC}" destId="{2F6713D3-0D50-4F0E-84BF-F88D61513FEA}" srcOrd="1" destOrd="0" presId="urn:microsoft.com/office/officeart/2005/8/layout/default"/>
    <dgm:cxn modelId="{43BA9DDD-96D2-4326-9161-C7602BBE34F1}" type="presParOf" srcId="{12D1245B-21DC-47C3-9F09-51BE865AB1EC}" destId="{F38692BD-2F9E-406A-BBC1-911DC32551CA}" srcOrd="2" destOrd="0" presId="urn:microsoft.com/office/officeart/2005/8/layout/default"/>
    <dgm:cxn modelId="{5E884B85-3714-4A1B-B7D5-B37D2EA7F51D}" type="presParOf" srcId="{12D1245B-21DC-47C3-9F09-51BE865AB1EC}" destId="{3F95EAA6-A68A-4FA4-8FCD-5214E50CE21B}" srcOrd="3" destOrd="0" presId="urn:microsoft.com/office/officeart/2005/8/layout/default"/>
    <dgm:cxn modelId="{B9A16C9A-C091-42E5-BFD0-537EDA1BF9A4}" type="presParOf" srcId="{12D1245B-21DC-47C3-9F09-51BE865AB1EC}" destId="{25025C45-77BE-49AC-9243-BBD828AB5822}" srcOrd="4" destOrd="0" presId="urn:microsoft.com/office/officeart/2005/8/layout/default"/>
    <dgm:cxn modelId="{16469F5E-FE49-4669-8734-0E030B5263AD}" type="presParOf" srcId="{12D1245B-21DC-47C3-9F09-51BE865AB1EC}" destId="{1FEA27F4-5DF4-4BB9-9B18-2C89014B6F84}" srcOrd="5" destOrd="0" presId="urn:microsoft.com/office/officeart/2005/8/layout/default"/>
    <dgm:cxn modelId="{D49D3B69-E96E-454F-803F-17965B206598}" type="presParOf" srcId="{12D1245B-21DC-47C3-9F09-51BE865AB1EC}" destId="{6CA4E0A1-87EA-463E-876B-22807857A87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8FA3B-F560-4F4C-9DCD-A0395FEAA8F1}">
      <dsp:nvSpPr>
        <dsp:cNvPr id="0" name=""/>
        <dsp:cNvSpPr/>
      </dsp:nvSpPr>
      <dsp:spPr>
        <a:xfrm rot="10800000">
          <a:off x="1709197" y="574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Introduzione</a:t>
          </a:r>
          <a:endParaRPr lang="en-US" sz="1800" kern="1200" dirty="0"/>
        </a:p>
      </dsp:txBody>
      <dsp:txXfrm rot="10800000">
        <a:off x="1808073" y="574"/>
        <a:ext cx="6294341" cy="395503"/>
      </dsp:txXfrm>
    </dsp:sp>
    <dsp:sp modelId="{D00E8203-F5DB-47B0-9962-CD87B20A46F9}">
      <dsp:nvSpPr>
        <dsp:cNvPr id="0" name=""/>
        <dsp:cNvSpPr/>
      </dsp:nvSpPr>
      <dsp:spPr>
        <a:xfrm>
          <a:off x="1511445" y="574"/>
          <a:ext cx="395503" cy="3955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2ED8D3-67D3-4CD7-B740-1DE681677E06}">
      <dsp:nvSpPr>
        <dsp:cNvPr id="0" name=""/>
        <dsp:cNvSpPr/>
      </dsp:nvSpPr>
      <dsp:spPr>
        <a:xfrm rot="10800000">
          <a:off x="1709197" y="500309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Personaggi Principali</a:t>
          </a:r>
          <a:endParaRPr lang="en-US" sz="1800" kern="1200" dirty="0"/>
        </a:p>
      </dsp:txBody>
      <dsp:txXfrm rot="10800000">
        <a:off x="1808073" y="500309"/>
        <a:ext cx="6294341" cy="395503"/>
      </dsp:txXfrm>
    </dsp:sp>
    <dsp:sp modelId="{7EFDDE78-9719-4865-ABE2-9B5B2D905E2F}">
      <dsp:nvSpPr>
        <dsp:cNvPr id="0" name=""/>
        <dsp:cNvSpPr/>
      </dsp:nvSpPr>
      <dsp:spPr>
        <a:xfrm>
          <a:off x="1511445" y="500309"/>
          <a:ext cx="395503" cy="39550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96A32EB-EC34-472A-9B92-343FB23054DE}">
      <dsp:nvSpPr>
        <dsp:cNvPr id="0" name=""/>
        <dsp:cNvSpPr/>
      </dsp:nvSpPr>
      <dsp:spPr>
        <a:xfrm rot="10800000">
          <a:off x="1709197" y="1000043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Personaggi Secondari</a:t>
          </a:r>
          <a:endParaRPr lang="en-US" sz="1800" kern="1200" dirty="0"/>
        </a:p>
      </dsp:txBody>
      <dsp:txXfrm rot="10800000">
        <a:off x="1808073" y="1000043"/>
        <a:ext cx="6294341" cy="395503"/>
      </dsp:txXfrm>
    </dsp:sp>
    <dsp:sp modelId="{7A6E6957-3809-44C0-8787-173EA5A3B878}">
      <dsp:nvSpPr>
        <dsp:cNvPr id="0" name=""/>
        <dsp:cNvSpPr/>
      </dsp:nvSpPr>
      <dsp:spPr>
        <a:xfrm>
          <a:off x="1511445" y="1000043"/>
          <a:ext cx="395503" cy="39550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17B365-000E-4F9D-BEC8-EC02A9AEA659}">
      <dsp:nvSpPr>
        <dsp:cNvPr id="0" name=""/>
        <dsp:cNvSpPr/>
      </dsp:nvSpPr>
      <dsp:spPr>
        <a:xfrm rot="10800000">
          <a:off x="1709197" y="1499778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Mappe Principali</a:t>
          </a:r>
          <a:endParaRPr lang="en-US" sz="1800" kern="1200"/>
        </a:p>
      </dsp:txBody>
      <dsp:txXfrm rot="10800000">
        <a:off x="1808073" y="1499778"/>
        <a:ext cx="6294341" cy="395503"/>
      </dsp:txXfrm>
    </dsp:sp>
    <dsp:sp modelId="{7A770DF7-B5D8-4CCB-A1E4-EF063615CF0B}">
      <dsp:nvSpPr>
        <dsp:cNvPr id="0" name=""/>
        <dsp:cNvSpPr/>
      </dsp:nvSpPr>
      <dsp:spPr>
        <a:xfrm>
          <a:off x="1511445" y="1499778"/>
          <a:ext cx="395503" cy="39550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0B8941-7BB4-4AA9-840B-4CAFA338004A}">
      <dsp:nvSpPr>
        <dsp:cNvPr id="0" name=""/>
        <dsp:cNvSpPr/>
      </dsp:nvSpPr>
      <dsp:spPr>
        <a:xfrm rot="10800000">
          <a:off x="1709197" y="1999512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Meccaniche di gioco</a:t>
          </a:r>
          <a:endParaRPr lang="en-US" sz="1800" kern="1200"/>
        </a:p>
      </dsp:txBody>
      <dsp:txXfrm rot="10800000">
        <a:off x="1808073" y="1999512"/>
        <a:ext cx="6294341" cy="395503"/>
      </dsp:txXfrm>
    </dsp:sp>
    <dsp:sp modelId="{8A94044E-B89F-49EB-83A3-2A2512A7A52F}">
      <dsp:nvSpPr>
        <dsp:cNvPr id="0" name=""/>
        <dsp:cNvSpPr/>
      </dsp:nvSpPr>
      <dsp:spPr>
        <a:xfrm>
          <a:off x="1511445" y="1999512"/>
          <a:ext cx="395503" cy="39550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2A96F78-6335-417B-BFC9-8B3FC50265BF}">
      <dsp:nvSpPr>
        <dsp:cNvPr id="0" name=""/>
        <dsp:cNvSpPr/>
      </dsp:nvSpPr>
      <dsp:spPr>
        <a:xfrm rot="10800000">
          <a:off x="1709197" y="2499247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Scopo del gioco</a:t>
          </a:r>
          <a:endParaRPr lang="en-US" sz="1800" kern="1200"/>
        </a:p>
      </dsp:txBody>
      <dsp:txXfrm rot="10800000">
        <a:off x="1808073" y="2499247"/>
        <a:ext cx="6294341" cy="395503"/>
      </dsp:txXfrm>
    </dsp:sp>
    <dsp:sp modelId="{EC281C7F-94F1-4787-A9F1-91CA2F5B5124}">
      <dsp:nvSpPr>
        <dsp:cNvPr id="0" name=""/>
        <dsp:cNvSpPr/>
      </dsp:nvSpPr>
      <dsp:spPr>
        <a:xfrm>
          <a:off x="1511445" y="2499247"/>
          <a:ext cx="395503" cy="395503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t="-7000" b="-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1712A6C-5F4A-4220-914E-F474783E8024}">
      <dsp:nvSpPr>
        <dsp:cNvPr id="0" name=""/>
        <dsp:cNvSpPr/>
      </dsp:nvSpPr>
      <dsp:spPr>
        <a:xfrm rot="10800000">
          <a:off x="1709197" y="2998981"/>
          <a:ext cx="6393217" cy="39550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406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Fine presentazione</a:t>
          </a:r>
          <a:endParaRPr lang="en-US" sz="1800" kern="1200" dirty="0"/>
        </a:p>
      </dsp:txBody>
      <dsp:txXfrm rot="10800000">
        <a:off x="1808073" y="2998981"/>
        <a:ext cx="6294341" cy="395503"/>
      </dsp:txXfrm>
    </dsp:sp>
    <dsp:sp modelId="{17953913-205C-4C1F-BF2D-F2AB062E3181}">
      <dsp:nvSpPr>
        <dsp:cNvPr id="0" name=""/>
        <dsp:cNvSpPr/>
      </dsp:nvSpPr>
      <dsp:spPr>
        <a:xfrm>
          <a:off x="1511445" y="2998981"/>
          <a:ext cx="395503" cy="395503"/>
        </a:xfrm>
        <a:prstGeom prst="ellipse">
          <a:avLst/>
        </a:prstGeom>
        <a:blipFill>
          <a:blip xmlns:r="http://schemas.openxmlformats.org/officeDocument/2006/relationships" r:embed="rId7"/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38755-D160-42A7-98A5-7DE57DDD1407}">
      <dsp:nvSpPr>
        <dsp:cNvPr id="0" name=""/>
        <dsp:cNvSpPr/>
      </dsp:nvSpPr>
      <dsp:spPr>
        <a:xfrm>
          <a:off x="630909" y="1021"/>
          <a:ext cx="2610013" cy="15660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Risolvere</a:t>
          </a:r>
          <a:r>
            <a:rPr lang="en-US" sz="2400" kern="1200" dirty="0"/>
            <a:t> il </a:t>
          </a:r>
          <a:r>
            <a:rPr lang="en-US" sz="2400" kern="1200" dirty="0" err="1"/>
            <a:t>mistero</a:t>
          </a:r>
          <a:r>
            <a:rPr lang="en-US" sz="2400" kern="1200" dirty="0"/>
            <a:t> </a:t>
          </a:r>
          <a:r>
            <a:rPr lang="en-US" sz="2400" kern="1200" dirty="0" err="1"/>
            <a:t>che</a:t>
          </a:r>
          <a:r>
            <a:rPr lang="en-US" sz="2400" kern="1200" dirty="0"/>
            <a:t> </a:t>
          </a:r>
          <a:r>
            <a:rPr lang="en-US" sz="2400" kern="1200" dirty="0" err="1"/>
            <a:t>avvolge</a:t>
          </a:r>
          <a:r>
            <a:rPr lang="en-US" sz="2400" kern="1200" dirty="0"/>
            <a:t> Laplace</a:t>
          </a:r>
          <a:endParaRPr lang="it-IT" sz="2400" kern="1200" dirty="0"/>
        </a:p>
      </dsp:txBody>
      <dsp:txXfrm>
        <a:off x="630909" y="1021"/>
        <a:ext cx="2610013" cy="1566007"/>
      </dsp:txXfrm>
    </dsp:sp>
    <dsp:sp modelId="{F38692BD-2F9E-406A-BBC1-911DC32551CA}">
      <dsp:nvSpPr>
        <dsp:cNvPr id="0" name=""/>
        <dsp:cNvSpPr/>
      </dsp:nvSpPr>
      <dsp:spPr>
        <a:xfrm>
          <a:off x="3501923" y="1021"/>
          <a:ext cx="2610013" cy="15660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Trovare</a:t>
          </a:r>
          <a:r>
            <a:rPr lang="en-US" sz="2400" kern="1200" dirty="0"/>
            <a:t> </a:t>
          </a:r>
          <a:r>
            <a:rPr lang="en-US" sz="2400" kern="1200" dirty="0" err="1"/>
            <a:t>una</a:t>
          </a:r>
          <a:r>
            <a:rPr lang="en-US" sz="2400" kern="1200" dirty="0"/>
            <a:t> </a:t>
          </a:r>
          <a:r>
            <a:rPr lang="en-US" sz="2400" kern="1200" dirty="0" err="1"/>
            <a:t>soluzione</a:t>
          </a:r>
          <a:r>
            <a:rPr lang="en-US" sz="2400" kern="1200" dirty="0"/>
            <a:t> ad </a:t>
          </a:r>
          <a:r>
            <a:rPr lang="en-US" sz="2400" kern="1200" dirty="0" err="1"/>
            <a:t>avvincenti</a:t>
          </a:r>
          <a:r>
            <a:rPr lang="en-US" sz="2400" kern="1200" dirty="0"/>
            <a:t> </a:t>
          </a:r>
          <a:r>
            <a:rPr lang="en-US" sz="2400" kern="1200" dirty="0" err="1"/>
            <a:t>enigmi</a:t>
          </a:r>
          <a:endParaRPr lang="it-IT" sz="2400" kern="1200" dirty="0"/>
        </a:p>
      </dsp:txBody>
      <dsp:txXfrm>
        <a:off x="3501923" y="1021"/>
        <a:ext cx="2610013" cy="1566007"/>
      </dsp:txXfrm>
    </dsp:sp>
    <dsp:sp modelId="{25025C45-77BE-49AC-9243-BBD828AB5822}">
      <dsp:nvSpPr>
        <dsp:cNvPr id="0" name=""/>
        <dsp:cNvSpPr/>
      </dsp:nvSpPr>
      <dsp:spPr>
        <a:xfrm>
          <a:off x="6372938" y="1021"/>
          <a:ext cx="2610013" cy="15660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Combattere contro formidabili avversari</a:t>
          </a:r>
          <a:endParaRPr lang="it-IT" sz="2400" kern="1200"/>
        </a:p>
      </dsp:txBody>
      <dsp:txXfrm>
        <a:off x="6372938" y="1021"/>
        <a:ext cx="2610013" cy="1566007"/>
      </dsp:txXfrm>
    </dsp:sp>
    <dsp:sp modelId="{6CA4E0A1-87EA-463E-876B-22807857A87C}">
      <dsp:nvSpPr>
        <dsp:cNvPr id="0" name=""/>
        <dsp:cNvSpPr/>
      </dsp:nvSpPr>
      <dsp:spPr>
        <a:xfrm>
          <a:off x="3501923" y="1828030"/>
          <a:ext cx="2610013" cy="15660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Partire per un lungo viaggio alla scoperta della propria identità</a:t>
          </a:r>
          <a:endParaRPr lang="it-IT" sz="2400" kern="1200"/>
        </a:p>
      </dsp:txBody>
      <dsp:txXfrm>
        <a:off x="3501923" y="1828030"/>
        <a:ext cx="2610013" cy="1566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561D2E1-3E97-0EA0-5B90-91EEDBB994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DE08365-6D42-FBDC-5D1D-3E71F17B37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8D48D-2F52-4718-8C38-BC16486C27D5}" type="datetimeFigureOut">
              <a:rPr lang="it-IT" smtClean="0"/>
              <a:t>17/12/2023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0716B2C-BCB1-4087-376F-E2903BAFBA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3B8D939-5FC3-8771-CCA1-DAA6FBBB76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8779F-B28C-4BD3-9EDD-4AB70B78FB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728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6695" y="1920035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 rot="335208">
            <a:off x="8483797" y="3195646"/>
            <a:ext cx="3822183" cy="3482076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-19365" y="3055233"/>
            <a:ext cx="3620089" cy="3044448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140367" y="4080534"/>
            <a:ext cx="4505032" cy="2590353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" name="Google Shape;13;p2"/>
          <p:cNvGrpSpPr/>
          <p:nvPr/>
        </p:nvGrpSpPr>
        <p:grpSpPr>
          <a:xfrm>
            <a:off x="1935030" y="3424269"/>
            <a:ext cx="880513" cy="3061739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avLst/>
              <a:gdLst/>
              <a:ahLst/>
              <a:cxnLst/>
              <a:rect l="l" t="t" r="r" b="b"/>
              <a:pathLst>
                <a:path w="19249" h="66933" extrusionOk="0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avLst/>
              <a:gdLst/>
              <a:ahLst/>
              <a:cxnLst/>
              <a:rect l="l" t="t" r="r" b="b"/>
              <a:pathLst>
                <a:path w="2543" h="3256" extrusionOk="0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avLst/>
              <a:gdLst/>
              <a:ahLst/>
              <a:cxnLst/>
              <a:rect l="l" t="t" r="r" b="b"/>
              <a:pathLst>
                <a:path w="3025" h="5136" extrusionOk="0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avLst/>
              <a:gdLst/>
              <a:ahLst/>
              <a:cxnLst/>
              <a:rect l="l" t="t" r="r" b="b"/>
              <a:pathLst>
                <a:path w="5272" h="28196" extrusionOk="0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avLst/>
              <a:gdLst/>
              <a:ahLst/>
              <a:cxnLst/>
              <a:rect l="l" t="t" r="r" b="b"/>
              <a:pathLst>
                <a:path w="4369" h="36355" extrusionOk="0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101800" y="4823635"/>
            <a:ext cx="12188611" cy="4719872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4900" y="5645236"/>
            <a:ext cx="12192048" cy="5325131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-418977" y="1232552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1637358" y="369133"/>
            <a:ext cx="1824501" cy="1994035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0" y="4104014"/>
            <a:ext cx="3181757" cy="2662655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-4900" y="6291970"/>
            <a:ext cx="12192056" cy="1640965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-8715" y="4809411"/>
            <a:ext cx="2578241" cy="216107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" name="Google Shape;28;p2"/>
          <p:cNvGrpSpPr/>
          <p:nvPr/>
        </p:nvGrpSpPr>
        <p:grpSpPr>
          <a:xfrm>
            <a:off x="8590947" y="1748307"/>
            <a:ext cx="3270236" cy="2227517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avLst/>
              <a:gdLst/>
              <a:ahLst/>
              <a:cxnLst/>
              <a:rect l="l" t="t" r="r" b="b"/>
              <a:pathLst>
                <a:path w="53461" h="48696" extrusionOk="0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6750501" y="2494034"/>
            <a:ext cx="5441591" cy="4358855"/>
          </a:xfrm>
          <a:custGeom>
            <a:avLst/>
            <a:gdLst/>
            <a:ahLst/>
            <a:cxnLst/>
            <a:rect l="l" t="t" r="r" b="b"/>
            <a:pathLst>
              <a:path w="53424" h="42794" extrusionOk="0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>
            <a:off x="10577792" y="1581083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7" name="Google Shape;37;p2"/>
          <p:cNvGrpSpPr/>
          <p:nvPr/>
        </p:nvGrpSpPr>
        <p:grpSpPr>
          <a:xfrm>
            <a:off x="1087128" y="1488351"/>
            <a:ext cx="9815296" cy="1217149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882895" y="893153"/>
            <a:ext cx="252096" cy="110088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2"/>
          <p:cNvSpPr/>
          <p:nvPr/>
        </p:nvSpPr>
        <p:spPr>
          <a:xfrm>
            <a:off x="4071733" y="547411"/>
            <a:ext cx="211376" cy="102516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2920900" y="1468317"/>
            <a:ext cx="6350000" cy="22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4014633" y="3730017"/>
            <a:ext cx="41624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849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1092475" y="5437533"/>
            <a:ext cx="100072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420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 rot="5400000">
            <a:off x="3389570" y="-1744363"/>
            <a:ext cx="5430567" cy="1030676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12"/>
          <p:cNvSpPr/>
          <p:nvPr/>
        </p:nvSpPr>
        <p:spPr>
          <a:xfrm flipH="1">
            <a:off x="951338" y="2116367"/>
            <a:ext cx="10307029" cy="4007928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12"/>
          <p:cNvSpPr/>
          <p:nvPr/>
        </p:nvSpPr>
        <p:spPr>
          <a:xfrm flipH="1">
            <a:off x="2986090" y="4485597"/>
            <a:ext cx="296221" cy="101595"/>
          </a:xfrm>
          <a:custGeom>
            <a:avLst/>
            <a:gdLst/>
            <a:ahLst/>
            <a:cxnLst/>
            <a:rect l="l" t="t" r="r" b="b"/>
            <a:pathLst>
              <a:path w="1522" h="522" extrusionOk="0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12"/>
          <p:cNvSpPr/>
          <p:nvPr/>
        </p:nvSpPr>
        <p:spPr>
          <a:xfrm flipH="1">
            <a:off x="2058443" y="4820271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12"/>
          <p:cNvSpPr/>
          <p:nvPr/>
        </p:nvSpPr>
        <p:spPr>
          <a:xfrm flipH="1">
            <a:off x="1490909" y="5053630"/>
            <a:ext cx="201049" cy="97508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12"/>
          <p:cNvSpPr/>
          <p:nvPr/>
        </p:nvSpPr>
        <p:spPr>
          <a:xfrm flipH="1">
            <a:off x="2340458" y="5162036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12"/>
          <p:cNvSpPr/>
          <p:nvPr/>
        </p:nvSpPr>
        <p:spPr>
          <a:xfrm flipH="1">
            <a:off x="8668287" y="1675769"/>
            <a:ext cx="180135" cy="11091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12"/>
          <p:cNvSpPr/>
          <p:nvPr/>
        </p:nvSpPr>
        <p:spPr>
          <a:xfrm flipH="1">
            <a:off x="9975217" y="4283408"/>
            <a:ext cx="298428" cy="116309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12"/>
          <p:cNvSpPr/>
          <p:nvPr/>
        </p:nvSpPr>
        <p:spPr>
          <a:xfrm flipH="1">
            <a:off x="3197179" y="1306167"/>
            <a:ext cx="246799" cy="118579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3" name="Google Shape;233;p12"/>
          <p:cNvGrpSpPr/>
          <p:nvPr/>
        </p:nvGrpSpPr>
        <p:grpSpPr>
          <a:xfrm flipH="1">
            <a:off x="9141274" y="1789412"/>
            <a:ext cx="1132351" cy="829101"/>
            <a:chOff x="998250" y="971075"/>
            <a:chExt cx="163925" cy="120025"/>
          </a:xfrm>
        </p:grpSpPr>
        <p:sp>
          <p:nvSpPr>
            <p:cNvPr id="234" name="Google Shape;234;p12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8" name="Google Shape;238;p12"/>
          <p:cNvGrpSpPr/>
          <p:nvPr/>
        </p:nvGrpSpPr>
        <p:grpSpPr>
          <a:xfrm>
            <a:off x="-230254" y="10"/>
            <a:ext cx="12652385" cy="6366369"/>
            <a:chOff x="-150589" y="11357"/>
            <a:chExt cx="9489289" cy="4774777"/>
          </a:xfrm>
        </p:grpSpPr>
        <p:sp>
          <p:nvSpPr>
            <p:cNvPr id="239" name="Google Shape;239;p12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2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2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2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2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8" name="Google Shape;248;p12"/>
          <p:cNvSpPr/>
          <p:nvPr/>
        </p:nvSpPr>
        <p:spPr>
          <a:xfrm>
            <a:off x="8380156" y="46915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2"/>
          <p:cNvSpPr/>
          <p:nvPr/>
        </p:nvSpPr>
        <p:spPr>
          <a:xfrm>
            <a:off x="-653466" y="1015091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2"/>
          <p:cNvSpPr txBox="1">
            <a:spLocks noGrp="1"/>
          </p:cNvSpPr>
          <p:nvPr>
            <p:ph type="title" hasCustomPrompt="1"/>
          </p:nvPr>
        </p:nvSpPr>
        <p:spPr>
          <a:xfrm>
            <a:off x="3523600" y="1945967"/>
            <a:ext cx="51448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12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2"/>
          <p:cNvSpPr txBox="1">
            <a:spLocks noGrp="1"/>
          </p:cNvSpPr>
          <p:nvPr>
            <p:ph type="subTitle" idx="1"/>
          </p:nvPr>
        </p:nvSpPr>
        <p:spPr>
          <a:xfrm>
            <a:off x="3975033" y="3960833"/>
            <a:ext cx="42420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4572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841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58206" y="1043268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14"/>
          <p:cNvSpPr/>
          <p:nvPr/>
        </p:nvSpPr>
        <p:spPr>
          <a:xfrm>
            <a:off x="-287982" y="4412267"/>
            <a:ext cx="3620089" cy="3044448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14"/>
          <p:cNvSpPr/>
          <p:nvPr/>
        </p:nvSpPr>
        <p:spPr>
          <a:xfrm rot="335208">
            <a:off x="8520197" y="4193446"/>
            <a:ext cx="3822183" cy="3482076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14"/>
          <p:cNvSpPr/>
          <p:nvPr/>
        </p:nvSpPr>
        <p:spPr>
          <a:xfrm>
            <a:off x="-4900" y="5571168"/>
            <a:ext cx="12192048" cy="2426523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14"/>
          <p:cNvSpPr/>
          <p:nvPr/>
        </p:nvSpPr>
        <p:spPr>
          <a:xfrm flipH="1">
            <a:off x="9884082" y="4999846"/>
            <a:ext cx="2437717" cy="2040004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4"/>
          <p:cNvSpPr/>
          <p:nvPr/>
        </p:nvSpPr>
        <p:spPr>
          <a:xfrm>
            <a:off x="-4900" y="6307070"/>
            <a:ext cx="12192056" cy="1640965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2355079" y="2194759"/>
            <a:ext cx="363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2" hasCustomPrompt="1"/>
          </p:nvPr>
        </p:nvSpPr>
        <p:spPr>
          <a:xfrm>
            <a:off x="1243812" y="2548960"/>
            <a:ext cx="834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subTitle" idx="1"/>
          </p:nvPr>
        </p:nvSpPr>
        <p:spPr>
          <a:xfrm>
            <a:off x="2355079" y="2818241"/>
            <a:ext cx="36372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3"/>
          </p:nvPr>
        </p:nvSpPr>
        <p:spPr>
          <a:xfrm>
            <a:off x="7502145" y="2194759"/>
            <a:ext cx="363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4" hasCustomPrompt="1"/>
          </p:nvPr>
        </p:nvSpPr>
        <p:spPr>
          <a:xfrm>
            <a:off x="6390965" y="2548956"/>
            <a:ext cx="834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>
            <a:spLocks noGrp="1"/>
          </p:cNvSpPr>
          <p:nvPr>
            <p:ph type="subTitle" idx="5"/>
          </p:nvPr>
        </p:nvSpPr>
        <p:spPr>
          <a:xfrm>
            <a:off x="7502145" y="2818241"/>
            <a:ext cx="3637200" cy="6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 idx="6"/>
          </p:nvPr>
        </p:nvSpPr>
        <p:spPr>
          <a:xfrm>
            <a:off x="2355079" y="3966225"/>
            <a:ext cx="363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title" idx="7" hasCustomPrompt="1"/>
          </p:nvPr>
        </p:nvSpPr>
        <p:spPr>
          <a:xfrm>
            <a:off x="1243812" y="4360923"/>
            <a:ext cx="834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>
            <a:spLocks noGrp="1"/>
          </p:cNvSpPr>
          <p:nvPr>
            <p:ph type="subTitle" idx="8"/>
          </p:nvPr>
        </p:nvSpPr>
        <p:spPr>
          <a:xfrm>
            <a:off x="2355079" y="4586924"/>
            <a:ext cx="3637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title" idx="9"/>
          </p:nvPr>
        </p:nvSpPr>
        <p:spPr>
          <a:xfrm>
            <a:off x="7502145" y="3966225"/>
            <a:ext cx="363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13" hasCustomPrompt="1"/>
          </p:nvPr>
        </p:nvSpPr>
        <p:spPr>
          <a:xfrm>
            <a:off x="6390965" y="4360923"/>
            <a:ext cx="8340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4"/>
          </p:nvPr>
        </p:nvSpPr>
        <p:spPr>
          <a:xfrm>
            <a:off x="7502145" y="4586924"/>
            <a:ext cx="3637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15"/>
          </p:nvPr>
        </p:nvSpPr>
        <p:spPr>
          <a:xfrm>
            <a:off x="3523500" y="593367"/>
            <a:ext cx="514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73" name="Google Shape;273;p14"/>
          <p:cNvGrpSpPr/>
          <p:nvPr/>
        </p:nvGrpSpPr>
        <p:grpSpPr>
          <a:xfrm>
            <a:off x="689429" y="639651"/>
            <a:ext cx="10987729" cy="1555124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200785" y="160477"/>
            <a:ext cx="13697631" cy="3579436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589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 rot="10800000" flipH="1">
            <a:off x="-168996" y="-10702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8038793" y="3080055"/>
            <a:ext cx="32004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1"/>
          </p:nvPr>
        </p:nvSpPr>
        <p:spPr>
          <a:xfrm>
            <a:off x="8038788" y="3703521"/>
            <a:ext cx="3200400" cy="1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title" idx="2"/>
          </p:nvPr>
        </p:nvSpPr>
        <p:spPr>
          <a:xfrm>
            <a:off x="3075800" y="593367"/>
            <a:ext cx="60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title" idx="3"/>
          </p:nvPr>
        </p:nvSpPr>
        <p:spPr>
          <a:xfrm>
            <a:off x="4495796" y="3080055"/>
            <a:ext cx="32004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subTitle" idx="4"/>
          </p:nvPr>
        </p:nvSpPr>
        <p:spPr>
          <a:xfrm>
            <a:off x="4495793" y="3703521"/>
            <a:ext cx="3200400" cy="1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title" idx="5"/>
          </p:nvPr>
        </p:nvSpPr>
        <p:spPr>
          <a:xfrm>
            <a:off x="952800" y="3080055"/>
            <a:ext cx="32004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7" name="Google Shape;297;p15"/>
          <p:cNvSpPr txBox="1">
            <a:spLocks noGrp="1"/>
          </p:cNvSpPr>
          <p:nvPr>
            <p:ph type="subTitle" idx="6"/>
          </p:nvPr>
        </p:nvSpPr>
        <p:spPr>
          <a:xfrm>
            <a:off x="952800" y="3703521"/>
            <a:ext cx="3200400" cy="1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 rot="10800000" flipH="1">
            <a:off x="11692498" y="152622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9" name="Google Shape;299;p15"/>
          <p:cNvGrpSpPr/>
          <p:nvPr/>
        </p:nvGrpSpPr>
        <p:grpSpPr>
          <a:xfrm flipH="1">
            <a:off x="10505168" y="312575"/>
            <a:ext cx="551393" cy="280803"/>
            <a:chOff x="2997351" y="1193725"/>
            <a:chExt cx="413545" cy="210602"/>
          </a:xfrm>
        </p:grpSpPr>
        <p:sp>
          <p:nvSpPr>
            <p:cNvPr id="300" name="Google Shape;300;p15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2" name="Google Shape;302;p15"/>
          <p:cNvSpPr/>
          <p:nvPr/>
        </p:nvSpPr>
        <p:spPr>
          <a:xfrm rot="900056" flipH="1">
            <a:off x="9884249" y="4412667"/>
            <a:ext cx="2331223" cy="1954021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5"/>
          <p:cNvSpPr/>
          <p:nvPr/>
        </p:nvSpPr>
        <p:spPr>
          <a:xfrm rot="1815088" flipH="1">
            <a:off x="7006381" y="4548022"/>
            <a:ext cx="2331232" cy="195402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15"/>
          <p:cNvSpPr/>
          <p:nvPr/>
        </p:nvSpPr>
        <p:spPr>
          <a:xfrm rot="2235283" flipH="1">
            <a:off x="1969648" y="4702283"/>
            <a:ext cx="2331195" cy="19539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15"/>
          <p:cNvSpPr/>
          <p:nvPr/>
        </p:nvSpPr>
        <p:spPr>
          <a:xfrm flipH="1">
            <a:off x="9653" y="5497701"/>
            <a:ext cx="12172681" cy="1483785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15"/>
          <p:cNvSpPr/>
          <p:nvPr/>
        </p:nvSpPr>
        <p:spPr>
          <a:xfrm>
            <a:off x="-131166" y="4826852"/>
            <a:ext cx="3038404" cy="2535589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15"/>
          <p:cNvSpPr/>
          <p:nvPr/>
        </p:nvSpPr>
        <p:spPr>
          <a:xfrm flipH="1">
            <a:off x="-57517" y="5625234"/>
            <a:ext cx="12249517" cy="4814929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15"/>
          <p:cNvSpPr/>
          <p:nvPr/>
        </p:nvSpPr>
        <p:spPr>
          <a:xfrm>
            <a:off x="10954523" y="285588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3486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/>
          <p:nvPr/>
        </p:nvSpPr>
        <p:spPr>
          <a:xfrm rot="10800000" flipH="1">
            <a:off x="-168996" y="-10702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16"/>
          <p:cNvSpPr txBox="1">
            <a:spLocks noGrp="1"/>
          </p:cNvSpPr>
          <p:nvPr>
            <p:ph type="title"/>
          </p:nvPr>
        </p:nvSpPr>
        <p:spPr>
          <a:xfrm>
            <a:off x="2201967" y="4885548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2201967" y="5322747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title" idx="2"/>
          </p:nvPr>
        </p:nvSpPr>
        <p:spPr>
          <a:xfrm>
            <a:off x="3075800" y="593367"/>
            <a:ext cx="60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title" idx="3"/>
          </p:nvPr>
        </p:nvSpPr>
        <p:spPr>
          <a:xfrm>
            <a:off x="2201967" y="3290339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subTitle" idx="4"/>
          </p:nvPr>
        </p:nvSpPr>
        <p:spPr>
          <a:xfrm>
            <a:off x="2201967" y="3727539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 idx="5"/>
          </p:nvPr>
        </p:nvSpPr>
        <p:spPr>
          <a:xfrm>
            <a:off x="2201967" y="1695147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ubTitle" idx="6"/>
          </p:nvPr>
        </p:nvSpPr>
        <p:spPr>
          <a:xfrm>
            <a:off x="2201967" y="2132345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 rot="10800000" flipH="1">
            <a:off x="11692498" y="152622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530849" y="160476"/>
            <a:ext cx="13284749" cy="6456963"/>
            <a:chOff x="-398137" y="120357"/>
            <a:chExt cx="9963562" cy="4842722"/>
          </a:xfrm>
        </p:grpSpPr>
        <p:sp>
          <p:nvSpPr>
            <p:cNvPr id="320" name="Google Shape;320;p16"/>
            <p:cNvSpPr/>
            <p:nvPr/>
          </p:nvSpPr>
          <p:spPr>
            <a:xfrm>
              <a:off x="7234330" y="1661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-398137" y="455866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87192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7"/>
          <p:cNvSpPr txBox="1">
            <a:spLocks noGrp="1"/>
          </p:cNvSpPr>
          <p:nvPr>
            <p:ph type="title"/>
          </p:nvPr>
        </p:nvSpPr>
        <p:spPr>
          <a:xfrm>
            <a:off x="3075800" y="593367"/>
            <a:ext cx="60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title" idx="2"/>
          </p:nvPr>
        </p:nvSpPr>
        <p:spPr>
          <a:xfrm>
            <a:off x="1054400" y="4120096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subTitle" idx="1"/>
          </p:nvPr>
        </p:nvSpPr>
        <p:spPr>
          <a:xfrm>
            <a:off x="1054400" y="4605247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title" idx="3"/>
          </p:nvPr>
        </p:nvSpPr>
        <p:spPr>
          <a:xfrm>
            <a:off x="4495800" y="4120096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subTitle" idx="4"/>
          </p:nvPr>
        </p:nvSpPr>
        <p:spPr>
          <a:xfrm>
            <a:off x="4495800" y="4605247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title" idx="5"/>
          </p:nvPr>
        </p:nvSpPr>
        <p:spPr>
          <a:xfrm>
            <a:off x="7937200" y="4120096"/>
            <a:ext cx="3200400" cy="4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6"/>
          </p:nvPr>
        </p:nvSpPr>
        <p:spPr>
          <a:xfrm>
            <a:off x="7937200" y="4605247"/>
            <a:ext cx="32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>
            <a:off x="28261" y="26627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17"/>
          <p:cNvSpPr/>
          <p:nvPr/>
        </p:nvSpPr>
        <p:spPr>
          <a:xfrm>
            <a:off x="-231955" y="23998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7"/>
          <p:cNvSpPr/>
          <p:nvPr/>
        </p:nvSpPr>
        <p:spPr>
          <a:xfrm>
            <a:off x="11588046" y="209298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7"/>
          <p:cNvSpPr/>
          <p:nvPr/>
        </p:nvSpPr>
        <p:spPr>
          <a:xfrm>
            <a:off x="11815812" y="23998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7"/>
          <p:cNvSpPr/>
          <p:nvPr/>
        </p:nvSpPr>
        <p:spPr>
          <a:xfrm>
            <a:off x="-168988" y="52589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7"/>
          <p:cNvSpPr/>
          <p:nvPr/>
        </p:nvSpPr>
        <p:spPr>
          <a:xfrm>
            <a:off x="2744687" y="6246645"/>
            <a:ext cx="263012" cy="90664"/>
          </a:xfrm>
          <a:custGeom>
            <a:avLst/>
            <a:gdLst/>
            <a:ahLst/>
            <a:cxnLst/>
            <a:rect l="l" t="t" r="r" b="b"/>
            <a:pathLst>
              <a:path w="1523" h="525" extrusionOk="0">
                <a:moveTo>
                  <a:pt x="1226" y="1"/>
                </a:moveTo>
                <a:cubicBezTo>
                  <a:pt x="1179" y="1"/>
                  <a:pt x="1130" y="9"/>
                  <a:pt x="1087" y="31"/>
                </a:cubicBezTo>
                <a:cubicBezTo>
                  <a:pt x="971" y="82"/>
                  <a:pt x="873" y="153"/>
                  <a:pt x="794" y="248"/>
                </a:cubicBezTo>
                <a:lnTo>
                  <a:pt x="794" y="248"/>
                </a:lnTo>
                <a:cubicBezTo>
                  <a:pt x="655" y="100"/>
                  <a:pt x="460" y="18"/>
                  <a:pt x="261" y="18"/>
                </a:cubicBezTo>
                <a:cubicBezTo>
                  <a:pt x="174" y="18"/>
                  <a:pt x="86" y="34"/>
                  <a:pt x="1" y="67"/>
                </a:cubicBezTo>
                <a:cubicBezTo>
                  <a:pt x="40" y="60"/>
                  <a:pt x="80" y="56"/>
                  <a:pt x="118" y="56"/>
                </a:cubicBezTo>
                <a:cubicBezTo>
                  <a:pt x="380" y="56"/>
                  <a:pt x="615" y="213"/>
                  <a:pt x="725" y="465"/>
                </a:cubicBezTo>
                <a:cubicBezTo>
                  <a:pt x="725" y="483"/>
                  <a:pt x="743" y="501"/>
                  <a:pt x="780" y="519"/>
                </a:cubicBezTo>
                <a:cubicBezTo>
                  <a:pt x="786" y="523"/>
                  <a:pt x="793" y="524"/>
                  <a:pt x="801" y="524"/>
                </a:cubicBezTo>
                <a:cubicBezTo>
                  <a:pt x="835" y="524"/>
                  <a:pt x="873" y="495"/>
                  <a:pt x="888" y="465"/>
                </a:cubicBezTo>
                <a:cubicBezTo>
                  <a:pt x="943" y="320"/>
                  <a:pt x="1015" y="193"/>
                  <a:pt x="1124" y="103"/>
                </a:cubicBezTo>
                <a:cubicBezTo>
                  <a:pt x="1178" y="72"/>
                  <a:pt x="1240" y="54"/>
                  <a:pt x="1300" y="54"/>
                </a:cubicBezTo>
                <a:cubicBezTo>
                  <a:pt x="1381" y="54"/>
                  <a:pt x="1460" y="85"/>
                  <a:pt x="1522" y="157"/>
                </a:cubicBezTo>
                <a:cubicBezTo>
                  <a:pt x="1486" y="67"/>
                  <a:pt x="1413" y="31"/>
                  <a:pt x="1323" y="12"/>
                </a:cubicBezTo>
                <a:cubicBezTo>
                  <a:pt x="1293" y="5"/>
                  <a:pt x="1260" y="1"/>
                  <a:pt x="1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17"/>
          <p:cNvSpPr/>
          <p:nvPr/>
        </p:nvSpPr>
        <p:spPr>
          <a:xfrm>
            <a:off x="477842" y="5961488"/>
            <a:ext cx="228473" cy="130901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7"/>
          <p:cNvSpPr/>
          <p:nvPr/>
        </p:nvSpPr>
        <p:spPr>
          <a:xfrm>
            <a:off x="2474762" y="6439502"/>
            <a:ext cx="156460" cy="113977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7"/>
          <p:cNvSpPr/>
          <p:nvPr/>
        </p:nvSpPr>
        <p:spPr>
          <a:xfrm>
            <a:off x="327593" y="4570750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7"/>
          <p:cNvSpPr/>
          <p:nvPr/>
        </p:nvSpPr>
        <p:spPr>
          <a:xfrm>
            <a:off x="8440927" y="434083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7"/>
          <p:cNvSpPr/>
          <p:nvPr/>
        </p:nvSpPr>
        <p:spPr>
          <a:xfrm>
            <a:off x="11581812" y="51536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35541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/>
          <p:nvPr/>
        </p:nvSpPr>
        <p:spPr>
          <a:xfrm flipH="1">
            <a:off x="6552334" y="31626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/>
          </p:nvPr>
        </p:nvSpPr>
        <p:spPr>
          <a:xfrm>
            <a:off x="3523500" y="593367"/>
            <a:ext cx="514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title" idx="2"/>
          </p:nvPr>
        </p:nvSpPr>
        <p:spPr>
          <a:xfrm>
            <a:off x="6552332" y="1538400"/>
            <a:ext cx="468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title" idx="3" hasCustomPrompt="1"/>
          </p:nvPr>
        </p:nvSpPr>
        <p:spPr>
          <a:xfrm>
            <a:off x="5667667" y="1538400"/>
            <a:ext cx="8848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>
            <a:off x="5667667" y="2161867"/>
            <a:ext cx="5572000" cy="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title" idx="4"/>
          </p:nvPr>
        </p:nvSpPr>
        <p:spPr>
          <a:xfrm>
            <a:off x="6552332" y="2706533"/>
            <a:ext cx="468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title" idx="5" hasCustomPrompt="1"/>
          </p:nvPr>
        </p:nvSpPr>
        <p:spPr>
          <a:xfrm>
            <a:off x="5667667" y="2706533"/>
            <a:ext cx="8848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6"/>
          </p:nvPr>
        </p:nvSpPr>
        <p:spPr>
          <a:xfrm>
            <a:off x="5667667" y="3330000"/>
            <a:ext cx="5572000" cy="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title" idx="7"/>
          </p:nvPr>
        </p:nvSpPr>
        <p:spPr>
          <a:xfrm>
            <a:off x="6552332" y="3874667"/>
            <a:ext cx="468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title" idx="8" hasCustomPrompt="1"/>
          </p:nvPr>
        </p:nvSpPr>
        <p:spPr>
          <a:xfrm>
            <a:off x="5667667" y="3874667"/>
            <a:ext cx="8848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9"/>
          </p:nvPr>
        </p:nvSpPr>
        <p:spPr>
          <a:xfrm>
            <a:off x="5667667" y="4498133"/>
            <a:ext cx="5572000" cy="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title" idx="13"/>
          </p:nvPr>
        </p:nvSpPr>
        <p:spPr>
          <a:xfrm>
            <a:off x="6552332" y="5042800"/>
            <a:ext cx="46872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title" idx="14" hasCustomPrompt="1"/>
          </p:nvPr>
        </p:nvSpPr>
        <p:spPr>
          <a:xfrm>
            <a:off x="5667667" y="5042800"/>
            <a:ext cx="8848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15"/>
          </p:nvPr>
        </p:nvSpPr>
        <p:spPr>
          <a:xfrm>
            <a:off x="5667667" y="5666267"/>
            <a:ext cx="5572000" cy="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908234" y="391255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8"/>
          <p:cNvSpPr/>
          <p:nvPr/>
        </p:nvSpPr>
        <p:spPr>
          <a:xfrm>
            <a:off x="636923" y="733020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8"/>
          <p:cNvSpPr/>
          <p:nvPr/>
        </p:nvSpPr>
        <p:spPr>
          <a:xfrm>
            <a:off x="7946090" y="6418835"/>
            <a:ext cx="180135" cy="11091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8"/>
          <p:cNvSpPr/>
          <p:nvPr/>
        </p:nvSpPr>
        <p:spPr>
          <a:xfrm>
            <a:off x="11033051" y="695108"/>
            <a:ext cx="298428" cy="116309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8"/>
          <p:cNvSpPr/>
          <p:nvPr/>
        </p:nvSpPr>
        <p:spPr>
          <a:xfrm>
            <a:off x="10402301" y="472167"/>
            <a:ext cx="246799" cy="118579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8"/>
          <p:cNvSpPr/>
          <p:nvPr/>
        </p:nvSpPr>
        <p:spPr>
          <a:xfrm flipH="1">
            <a:off x="-171077" y="320214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8"/>
          <p:cNvSpPr/>
          <p:nvPr/>
        </p:nvSpPr>
        <p:spPr>
          <a:xfrm flipH="1">
            <a:off x="11764402" y="380991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8"/>
          <p:cNvSpPr/>
          <p:nvPr/>
        </p:nvSpPr>
        <p:spPr>
          <a:xfrm flipH="1">
            <a:off x="5738424" y="5122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8"/>
          <p:cNvSpPr/>
          <p:nvPr/>
        </p:nvSpPr>
        <p:spPr>
          <a:xfrm rot="10800000">
            <a:off x="4609644" y="160190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8"/>
          <p:cNvSpPr/>
          <p:nvPr/>
        </p:nvSpPr>
        <p:spPr>
          <a:xfrm rot="10800000">
            <a:off x="2671" y="497857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8"/>
          <p:cNvSpPr/>
          <p:nvPr/>
        </p:nvSpPr>
        <p:spPr>
          <a:xfrm rot="10800000">
            <a:off x="11878548" y="935646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8"/>
          <p:cNvSpPr/>
          <p:nvPr/>
        </p:nvSpPr>
        <p:spPr>
          <a:xfrm>
            <a:off x="11697006" y="23144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8"/>
          <p:cNvSpPr/>
          <p:nvPr/>
        </p:nvSpPr>
        <p:spPr>
          <a:xfrm>
            <a:off x="-200537" y="367838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5" name="Google Shape;375;p18"/>
          <p:cNvSpPr/>
          <p:nvPr/>
        </p:nvSpPr>
        <p:spPr>
          <a:xfrm>
            <a:off x="11331452" y="3893215"/>
            <a:ext cx="272960" cy="130832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18"/>
          <p:cNvSpPr/>
          <p:nvPr/>
        </p:nvSpPr>
        <p:spPr>
          <a:xfrm>
            <a:off x="-2" y="15383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12549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19"/>
          <p:cNvSpPr/>
          <p:nvPr/>
        </p:nvSpPr>
        <p:spPr>
          <a:xfrm>
            <a:off x="302288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9"/>
          <p:cNvSpPr/>
          <p:nvPr/>
        </p:nvSpPr>
        <p:spPr>
          <a:xfrm>
            <a:off x="1" y="5749152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1" name="Google Shape;381;p19"/>
          <p:cNvGrpSpPr/>
          <p:nvPr/>
        </p:nvGrpSpPr>
        <p:grpSpPr>
          <a:xfrm flipH="1">
            <a:off x="10673001" y="1285175"/>
            <a:ext cx="551393" cy="280803"/>
            <a:chOff x="2997351" y="1193725"/>
            <a:chExt cx="413545" cy="210602"/>
          </a:xfrm>
        </p:grpSpPr>
        <p:sp>
          <p:nvSpPr>
            <p:cNvPr id="382" name="Google Shape;382;p19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4" name="Google Shape;384;p19"/>
          <p:cNvGrpSpPr/>
          <p:nvPr/>
        </p:nvGrpSpPr>
        <p:grpSpPr>
          <a:xfrm>
            <a:off x="-230187" y="86044"/>
            <a:ext cx="12652385" cy="6366369"/>
            <a:chOff x="-150589" y="11357"/>
            <a:chExt cx="9489289" cy="4774777"/>
          </a:xfrm>
        </p:grpSpPr>
        <p:sp>
          <p:nvSpPr>
            <p:cNvPr id="385" name="Google Shape;385;p19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9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9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9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4" name="Google Shape;394;p19"/>
          <p:cNvSpPr/>
          <p:nvPr/>
        </p:nvSpPr>
        <p:spPr>
          <a:xfrm flipH="1">
            <a:off x="8807572" y="57556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19"/>
          <p:cNvSpPr/>
          <p:nvPr/>
        </p:nvSpPr>
        <p:spPr>
          <a:xfrm flipH="1">
            <a:off x="822128" y="6082477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2590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"/>
          <p:cNvSpPr/>
          <p:nvPr/>
        </p:nvSpPr>
        <p:spPr>
          <a:xfrm flipH="1">
            <a:off x="181652" y="1026951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9" name="Google Shape;399;p20"/>
          <p:cNvGrpSpPr/>
          <p:nvPr/>
        </p:nvGrpSpPr>
        <p:grpSpPr>
          <a:xfrm flipH="1">
            <a:off x="272025" y="156093"/>
            <a:ext cx="12128636" cy="3861563"/>
            <a:chOff x="468948" y="976607"/>
            <a:chExt cx="9096477" cy="2896172"/>
          </a:xfrm>
        </p:grpSpPr>
        <p:sp>
          <p:nvSpPr>
            <p:cNvPr id="400" name="Google Shape;400;p20"/>
            <p:cNvSpPr/>
            <p:nvPr/>
          </p:nvSpPr>
          <p:spPr>
            <a:xfrm>
              <a:off x="910850" y="346836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468948" y="12181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1175448" y="97660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24947" y="282412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6" name="Google Shape;406;p20"/>
          <p:cNvSpPr/>
          <p:nvPr/>
        </p:nvSpPr>
        <p:spPr>
          <a:xfrm flipH="1">
            <a:off x="2710698" y="3401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20"/>
          <p:cNvSpPr/>
          <p:nvPr/>
        </p:nvSpPr>
        <p:spPr>
          <a:xfrm>
            <a:off x="-21665" y="5497701"/>
            <a:ext cx="12172681" cy="1483785"/>
          </a:xfrm>
          <a:custGeom>
            <a:avLst/>
            <a:gdLst/>
            <a:ahLst/>
            <a:cxnLst/>
            <a:rect l="l" t="t" r="r" b="b"/>
            <a:pathLst>
              <a:path w="63874" h="17260" extrusionOk="0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20"/>
          <p:cNvSpPr/>
          <p:nvPr/>
        </p:nvSpPr>
        <p:spPr>
          <a:xfrm rot="-1815088">
            <a:off x="2775120" y="4548022"/>
            <a:ext cx="2331232" cy="195402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20"/>
          <p:cNvSpPr/>
          <p:nvPr/>
        </p:nvSpPr>
        <p:spPr>
          <a:xfrm flipH="1">
            <a:off x="9306994" y="4954872"/>
            <a:ext cx="2885007" cy="2407581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20"/>
          <p:cNvSpPr/>
          <p:nvPr/>
        </p:nvSpPr>
        <p:spPr>
          <a:xfrm rot="-2235283">
            <a:off x="7811891" y="4702283"/>
            <a:ext cx="2331195" cy="1953999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1" name="Google Shape;411;p20"/>
          <p:cNvGrpSpPr/>
          <p:nvPr/>
        </p:nvGrpSpPr>
        <p:grpSpPr>
          <a:xfrm>
            <a:off x="-1177641" y="3088809"/>
            <a:ext cx="4652236" cy="3491232"/>
            <a:chOff x="-1545755" y="2356907"/>
            <a:chExt cx="3858855" cy="2895846"/>
          </a:xfrm>
        </p:grpSpPr>
        <p:sp>
          <p:nvSpPr>
            <p:cNvPr id="412" name="Google Shape;412;p20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avLst/>
              <a:gdLst/>
              <a:ahLst/>
              <a:cxnLst/>
              <a:rect l="l" t="t" r="r" b="b"/>
              <a:pathLst>
                <a:path w="19450" h="20284" extrusionOk="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0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avLst/>
              <a:gdLst/>
              <a:ahLst/>
              <a:cxnLst/>
              <a:rect l="l" t="t" r="r" b="b"/>
              <a:pathLst>
                <a:path w="63330" h="24920" extrusionOk="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0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avLst/>
              <a:gdLst/>
              <a:ahLst/>
              <a:cxnLst/>
              <a:rect l="l" t="t" r="r" b="b"/>
              <a:pathLst>
                <a:path w="10487" h="10128" extrusionOk="0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15" name="Google Shape;415;p20"/>
          <p:cNvSpPr/>
          <p:nvPr/>
        </p:nvSpPr>
        <p:spPr>
          <a:xfrm flipH="1">
            <a:off x="9390269" y="510810"/>
            <a:ext cx="1604116" cy="1610527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0"/>
          <p:cNvSpPr/>
          <p:nvPr/>
        </p:nvSpPr>
        <p:spPr>
          <a:xfrm flipH="1">
            <a:off x="6002209" y="5480075"/>
            <a:ext cx="124900" cy="48677"/>
          </a:xfrm>
          <a:custGeom>
            <a:avLst/>
            <a:gdLst/>
            <a:ahLst/>
            <a:cxnLst/>
            <a:rect l="l" t="t" r="r" b="b"/>
            <a:pathLst>
              <a:path w="1052" h="410" extrusionOk="0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7" name="Google Shape;417;p20"/>
          <p:cNvGrpSpPr/>
          <p:nvPr/>
        </p:nvGrpSpPr>
        <p:grpSpPr>
          <a:xfrm flipH="1">
            <a:off x="8379827" y="1160790"/>
            <a:ext cx="778491" cy="570007"/>
            <a:chOff x="998250" y="971075"/>
            <a:chExt cx="163925" cy="120025"/>
          </a:xfrm>
        </p:grpSpPr>
        <p:sp>
          <p:nvSpPr>
            <p:cNvPr id="418" name="Google Shape;418;p20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22" name="Google Shape;422;p20"/>
          <p:cNvSpPr/>
          <p:nvPr/>
        </p:nvSpPr>
        <p:spPr>
          <a:xfrm flipH="1">
            <a:off x="8594766" y="3142538"/>
            <a:ext cx="119" cy="28020"/>
          </a:xfrm>
          <a:custGeom>
            <a:avLst/>
            <a:gdLst/>
            <a:ahLst/>
            <a:cxnLst/>
            <a:rect l="l" t="t" r="r" b="b"/>
            <a:pathLst>
              <a:path w="1" h="236" extrusionOk="0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20"/>
          <p:cNvSpPr/>
          <p:nvPr/>
        </p:nvSpPr>
        <p:spPr>
          <a:xfrm flipH="1">
            <a:off x="8373338" y="2445842"/>
            <a:ext cx="119" cy="4393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20"/>
          <p:cNvSpPr/>
          <p:nvPr/>
        </p:nvSpPr>
        <p:spPr>
          <a:xfrm flipH="1">
            <a:off x="7977735" y="2445842"/>
            <a:ext cx="119" cy="4393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5" name="Google Shape;425;p20"/>
          <p:cNvSpPr txBox="1">
            <a:spLocks noGrp="1"/>
          </p:cNvSpPr>
          <p:nvPr>
            <p:ph type="title" hasCustomPrompt="1"/>
          </p:nvPr>
        </p:nvSpPr>
        <p:spPr>
          <a:xfrm>
            <a:off x="3995400" y="117416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6" name="Google Shape;426;p20"/>
          <p:cNvSpPr txBox="1">
            <a:spLocks noGrp="1"/>
          </p:cNvSpPr>
          <p:nvPr>
            <p:ph type="subTitle" idx="1"/>
          </p:nvPr>
        </p:nvSpPr>
        <p:spPr>
          <a:xfrm>
            <a:off x="3936833" y="3769833"/>
            <a:ext cx="4318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27" name="Google Shape;427;p20"/>
          <p:cNvSpPr/>
          <p:nvPr/>
        </p:nvSpPr>
        <p:spPr>
          <a:xfrm>
            <a:off x="-79267" y="5625234"/>
            <a:ext cx="12249517" cy="4814929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0"/>
          <p:cNvSpPr txBox="1">
            <a:spLocks noGrp="1"/>
          </p:cNvSpPr>
          <p:nvPr>
            <p:ph type="title" idx="2"/>
          </p:nvPr>
        </p:nvSpPr>
        <p:spPr>
          <a:xfrm>
            <a:off x="1836267" y="2461400"/>
            <a:ext cx="852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557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56695" y="1920035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3"/>
          <p:cNvSpPr/>
          <p:nvPr/>
        </p:nvSpPr>
        <p:spPr>
          <a:xfrm>
            <a:off x="8414631" y="2204445"/>
            <a:ext cx="6628613" cy="4653555"/>
          </a:xfrm>
          <a:custGeom>
            <a:avLst/>
            <a:gdLst/>
            <a:ahLst/>
            <a:cxnLst/>
            <a:rect l="l" t="t" r="r" b="b"/>
            <a:pathLst>
              <a:path w="55434" h="38918" extrusionOk="0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3"/>
          <p:cNvSpPr/>
          <p:nvPr/>
        </p:nvSpPr>
        <p:spPr>
          <a:xfrm rot="345029">
            <a:off x="11040125" y="5558128"/>
            <a:ext cx="3301951" cy="1999267"/>
          </a:xfrm>
          <a:custGeom>
            <a:avLst/>
            <a:gdLst/>
            <a:ahLst/>
            <a:cxnLst/>
            <a:rect l="l" t="t" r="r" b="b"/>
            <a:pathLst>
              <a:path w="72184" h="43706" extrusionOk="0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3"/>
          <p:cNvSpPr/>
          <p:nvPr/>
        </p:nvSpPr>
        <p:spPr>
          <a:xfrm>
            <a:off x="10930812" y="5106121"/>
            <a:ext cx="120" cy="12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3"/>
          <p:cNvSpPr/>
          <p:nvPr/>
        </p:nvSpPr>
        <p:spPr>
          <a:xfrm>
            <a:off x="10930812" y="5106121"/>
            <a:ext cx="120" cy="12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3"/>
          <p:cNvSpPr/>
          <p:nvPr/>
        </p:nvSpPr>
        <p:spPr>
          <a:xfrm>
            <a:off x="10930812" y="5106121"/>
            <a:ext cx="17459" cy="120"/>
          </a:xfrm>
          <a:custGeom>
            <a:avLst/>
            <a:gdLst/>
            <a:ahLst/>
            <a:cxnLst/>
            <a:rect l="l" t="t" r="r" b="b"/>
            <a:pathLst>
              <a:path w="146" h="1" extrusionOk="0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3"/>
          <p:cNvSpPr/>
          <p:nvPr/>
        </p:nvSpPr>
        <p:spPr>
          <a:xfrm flipH="1">
            <a:off x="8414631" y="1008126"/>
            <a:ext cx="2201167" cy="2101740"/>
          </a:xfrm>
          <a:custGeom>
            <a:avLst/>
            <a:gdLst/>
            <a:ahLst/>
            <a:cxnLst/>
            <a:rect l="l" t="t" r="r" b="b"/>
            <a:pathLst>
              <a:path w="18408" h="17577" extrusionOk="0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3"/>
          <p:cNvSpPr/>
          <p:nvPr/>
        </p:nvSpPr>
        <p:spPr>
          <a:xfrm>
            <a:off x="544601" y="999166"/>
            <a:ext cx="2349681" cy="2119676"/>
          </a:xfrm>
          <a:custGeom>
            <a:avLst/>
            <a:gdLst/>
            <a:ahLst/>
            <a:cxnLst/>
            <a:rect l="l" t="t" r="r" b="b"/>
            <a:pathLst>
              <a:path w="19650" h="17727" extrusionOk="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3"/>
          <p:cNvSpPr/>
          <p:nvPr/>
        </p:nvSpPr>
        <p:spPr>
          <a:xfrm>
            <a:off x="-533084" y="5127434"/>
            <a:ext cx="4505032" cy="2590353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3"/>
          <p:cNvSpPr/>
          <p:nvPr/>
        </p:nvSpPr>
        <p:spPr>
          <a:xfrm>
            <a:off x="-4865" y="5782225"/>
            <a:ext cx="3301480" cy="2120295"/>
          </a:xfrm>
          <a:custGeom>
            <a:avLst/>
            <a:gdLst/>
            <a:ahLst/>
            <a:cxnLst/>
            <a:rect l="l" t="t" r="r" b="b"/>
            <a:pathLst>
              <a:path w="72174" h="46352" extrusionOk="0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3"/>
          <p:cNvSpPr/>
          <p:nvPr/>
        </p:nvSpPr>
        <p:spPr>
          <a:xfrm flipH="1">
            <a:off x="-231735" y="5905401"/>
            <a:ext cx="3755245" cy="2209585"/>
          </a:xfrm>
          <a:custGeom>
            <a:avLst/>
            <a:gdLst/>
            <a:ahLst/>
            <a:cxnLst/>
            <a:rect l="l" t="t" r="r" b="b"/>
            <a:pathLst>
              <a:path w="73927" h="48304" extrusionOk="0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3"/>
          <p:cNvSpPr/>
          <p:nvPr/>
        </p:nvSpPr>
        <p:spPr>
          <a:xfrm>
            <a:off x="8948650" y="5782240"/>
            <a:ext cx="3243340" cy="1551065"/>
          </a:xfrm>
          <a:custGeom>
            <a:avLst/>
            <a:gdLst/>
            <a:ahLst/>
            <a:cxnLst/>
            <a:rect l="l" t="t" r="r" b="b"/>
            <a:pathLst>
              <a:path w="70903" h="33908" extrusionOk="0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3"/>
          <p:cNvSpPr/>
          <p:nvPr/>
        </p:nvSpPr>
        <p:spPr>
          <a:xfrm rot="168658">
            <a:off x="8002138" y="6064678"/>
            <a:ext cx="1689460" cy="1059652"/>
          </a:xfrm>
          <a:custGeom>
            <a:avLst/>
            <a:gdLst/>
            <a:ahLst/>
            <a:cxnLst/>
            <a:rect l="l" t="t" r="r" b="b"/>
            <a:pathLst>
              <a:path w="30275" h="23166" extrusionOk="0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" name="Google Shape;61;p3"/>
          <p:cNvGrpSpPr/>
          <p:nvPr/>
        </p:nvGrpSpPr>
        <p:grpSpPr>
          <a:xfrm>
            <a:off x="-200785" y="160476"/>
            <a:ext cx="13250045" cy="4016896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675800" y="2867800"/>
            <a:ext cx="684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598849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3867467" y="4176233"/>
            <a:ext cx="4457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3663858" y="718424"/>
            <a:ext cx="7981653" cy="1297139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67673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1" name="Google Shape;431;p21"/>
          <p:cNvSpPr/>
          <p:nvPr/>
        </p:nvSpPr>
        <p:spPr>
          <a:xfrm flipH="1">
            <a:off x="481933" y="2493067"/>
            <a:ext cx="11245819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2" name="Google Shape;432;p21"/>
          <p:cNvGrpSpPr/>
          <p:nvPr/>
        </p:nvGrpSpPr>
        <p:grpSpPr>
          <a:xfrm flipH="1">
            <a:off x="-221337" y="365858"/>
            <a:ext cx="12652385" cy="6000521"/>
            <a:chOff x="-150589" y="285743"/>
            <a:chExt cx="9489289" cy="4500391"/>
          </a:xfrm>
        </p:grpSpPr>
        <p:sp>
          <p:nvSpPr>
            <p:cNvPr id="433" name="Google Shape;433;p21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291185" y="392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1"/>
            <p:cNvSpPr/>
            <p:nvPr/>
          </p:nvSpPr>
          <p:spPr>
            <a:xfrm rot="10800000" flipH="1">
              <a:off x="8624273" y="40051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1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1"/>
            <p:cNvSpPr/>
            <p:nvPr/>
          </p:nvSpPr>
          <p:spPr>
            <a:xfrm rot="10800000" flipH="1">
              <a:off x="8459468" y="47107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1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42" name="Google Shape;442;p21"/>
          <p:cNvSpPr/>
          <p:nvPr/>
        </p:nvSpPr>
        <p:spPr>
          <a:xfrm>
            <a:off x="9663183" y="429007"/>
            <a:ext cx="2105045" cy="57886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21"/>
          <p:cNvSpPr/>
          <p:nvPr/>
        </p:nvSpPr>
        <p:spPr>
          <a:xfrm>
            <a:off x="2586335" y="4964825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13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8880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2"/>
          <p:cNvSpPr/>
          <p:nvPr/>
        </p:nvSpPr>
        <p:spPr>
          <a:xfrm flipH="1">
            <a:off x="96" y="251613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22"/>
          <p:cNvSpPr/>
          <p:nvPr/>
        </p:nvSpPr>
        <p:spPr>
          <a:xfrm flipH="1">
            <a:off x="9537179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8" name="Google Shape;448;p22"/>
          <p:cNvSpPr/>
          <p:nvPr/>
        </p:nvSpPr>
        <p:spPr>
          <a:xfrm flipH="1">
            <a:off x="400886" y="5768138"/>
            <a:ext cx="2776759" cy="76358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9" name="Google Shape;449;p22"/>
          <p:cNvGrpSpPr/>
          <p:nvPr/>
        </p:nvGrpSpPr>
        <p:grpSpPr>
          <a:xfrm>
            <a:off x="-168988" y="280110"/>
            <a:ext cx="12610899" cy="5341407"/>
            <a:chOff x="-126741" y="210082"/>
            <a:chExt cx="9458174" cy="4006055"/>
          </a:xfrm>
        </p:grpSpPr>
        <p:sp>
          <p:nvSpPr>
            <p:cNvPr id="450" name="Google Shape;450;p22"/>
            <p:cNvSpPr/>
            <p:nvPr/>
          </p:nvSpPr>
          <p:spPr>
            <a:xfrm flipH="1">
              <a:off x="140599" y="62947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2"/>
            <p:cNvSpPr/>
            <p:nvPr/>
          </p:nvSpPr>
          <p:spPr>
            <a:xfrm flipH="1">
              <a:off x="-126741" y="41699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2"/>
            <p:cNvSpPr/>
            <p:nvPr/>
          </p:nvSpPr>
          <p:spPr>
            <a:xfrm flipH="1">
              <a:off x="-126721" y="11162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2"/>
            <p:cNvSpPr/>
            <p:nvPr/>
          </p:nvSpPr>
          <p:spPr>
            <a:xfrm flipH="1">
              <a:off x="8711212" y="21008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2"/>
            <p:cNvSpPr/>
            <p:nvPr/>
          </p:nvSpPr>
          <p:spPr>
            <a:xfrm flipH="1">
              <a:off x="8769750" y="3944203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5" name="Google Shape;455;p22"/>
          <p:cNvSpPr/>
          <p:nvPr/>
        </p:nvSpPr>
        <p:spPr>
          <a:xfrm flipH="1">
            <a:off x="9864308" y="1320763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56" name="Google Shape;456;p22"/>
          <p:cNvGrpSpPr/>
          <p:nvPr/>
        </p:nvGrpSpPr>
        <p:grpSpPr>
          <a:xfrm flipH="1">
            <a:off x="10965329" y="5859667"/>
            <a:ext cx="551393" cy="280803"/>
            <a:chOff x="2997351" y="1193725"/>
            <a:chExt cx="413545" cy="210602"/>
          </a:xfrm>
        </p:grpSpPr>
        <p:sp>
          <p:nvSpPr>
            <p:cNvPr id="457" name="Google Shape;457;p22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9" name="Google Shape;45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1911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3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23"/>
          <p:cNvSpPr/>
          <p:nvPr/>
        </p:nvSpPr>
        <p:spPr>
          <a:xfrm flipH="1">
            <a:off x="1188801" y="4818480"/>
            <a:ext cx="4127239" cy="2178261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3" name="Google Shape;463;p23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4" name="Google Shape;464;p23"/>
          <p:cNvGrpSpPr/>
          <p:nvPr/>
        </p:nvGrpSpPr>
        <p:grpSpPr>
          <a:xfrm flipH="1">
            <a:off x="612456" y="771088"/>
            <a:ext cx="3580473" cy="2345195"/>
            <a:chOff x="5700400" y="3687875"/>
            <a:chExt cx="560500" cy="367125"/>
          </a:xfrm>
        </p:grpSpPr>
        <p:sp>
          <p:nvSpPr>
            <p:cNvPr id="465" name="Google Shape;465;p23"/>
            <p:cNvSpPr/>
            <p:nvPr/>
          </p:nvSpPr>
          <p:spPr>
            <a:xfrm>
              <a:off x="5805425" y="3869350"/>
              <a:ext cx="28550" cy="72900"/>
            </a:xfrm>
            <a:custGeom>
              <a:avLst/>
              <a:gdLst/>
              <a:ahLst/>
              <a:cxnLst/>
              <a:rect l="l" t="t" r="r" b="b"/>
              <a:pathLst>
                <a:path w="1142" h="2916" extrusionOk="0">
                  <a:moveTo>
                    <a:pt x="906" y="0"/>
                  </a:moveTo>
                  <a:lnTo>
                    <a:pt x="19" y="199"/>
                  </a:lnTo>
                  <a:cubicBezTo>
                    <a:pt x="1" y="562"/>
                    <a:pt x="490" y="1159"/>
                    <a:pt x="490" y="1159"/>
                  </a:cubicBezTo>
                  <a:cubicBezTo>
                    <a:pt x="490" y="1159"/>
                    <a:pt x="218" y="1829"/>
                    <a:pt x="182" y="1956"/>
                  </a:cubicBezTo>
                  <a:cubicBezTo>
                    <a:pt x="73" y="2155"/>
                    <a:pt x="55" y="2373"/>
                    <a:pt x="109" y="2590"/>
                  </a:cubicBezTo>
                  <a:cubicBezTo>
                    <a:pt x="164" y="2753"/>
                    <a:pt x="309" y="2880"/>
                    <a:pt x="472" y="2916"/>
                  </a:cubicBezTo>
                  <a:cubicBezTo>
                    <a:pt x="417" y="2861"/>
                    <a:pt x="399" y="2753"/>
                    <a:pt x="417" y="2680"/>
                  </a:cubicBezTo>
                  <a:lnTo>
                    <a:pt x="417" y="2680"/>
                  </a:lnTo>
                  <a:cubicBezTo>
                    <a:pt x="465" y="2759"/>
                    <a:pt x="539" y="2811"/>
                    <a:pt x="630" y="2811"/>
                  </a:cubicBezTo>
                  <a:cubicBezTo>
                    <a:pt x="643" y="2811"/>
                    <a:pt x="657" y="2810"/>
                    <a:pt x="671" y="2807"/>
                  </a:cubicBezTo>
                  <a:cubicBezTo>
                    <a:pt x="544" y="2717"/>
                    <a:pt x="580" y="2481"/>
                    <a:pt x="580" y="2481"/>
                  </a:cubicBezTo>
                  <a:lnTo>
                    <a:pt x="580" y="2481"/>
                  </a:lnTo>
                  <a:cubicBezTo>
                    <a:pt x="616" y="2572"/>
                    <a:pt x="707" y="2626"/>
                    <a:pt x="798" y="2626"/>
                  </a:cubicBezTo>
                  <a:cubicBezTo>
                    <a:pt x="743" y="2572"/>
                    <a:pt x="707" y="2481"/>
                    <a:pt x="707" y="2409"/>
                  </a:cubicBezTo>
                  <a:cubicBezTo>
                    <a:pt x="707" y="2264"/>
                    <a:pt x="526" y="2083"/>
                    <a:pt x="526" y="2083"/>
                  </a:cubicBezTo>
                  <a:cubicBezTo>
                    <a:pt x="598" y="1992"/>
                    <a:pt x="689" y="1902"/>
                    <a:pt x="779" y="1829"/>
                  </a:cubicBezTo>
                  <a:cubicBezTo>
                    <a:pt x="979" y="1612"/>
                    <a:pt x="1142" y="1358"/>
                    <a:pt x="1051" y="1069"/>
                  </a:cubicBezTo>
                  <a:cubicBezTo>
                    <a:pt x="960" y="779"/>
                    <a:pt x="852" y="743"/>
                    <a:pt x="960" y="543"/>
                  </a:cubicBezTo>
                  <a:cubicBezTo>
                    <a:pt x="1069" y="344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5739775" y="3847600"/>
              <a:ext cx="73375" cy="24925"/>
            </a:xfrm>
            <a:custGeom>
              <a:avLst/>
              <a:gdLst/>
              <a:ahLst/>
              <a:cxnLst/>
              <a:rect l="l" t="t" r="r" b="b"/>
              <a:pathLst>
                <a:path w="2935" h="997" extrusionOk="0">
                  <a:moveTo>
                    <a:pt x="1305" y="1"/>
                  </a:moveTo>
                  <a:lnTo>
                    <a:pt x="689" y="327"/>
                  </a:lnTo>
                  <a:lnTo>
                    <a:pt x="725" y="200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508" y="273"/>
                  </a:lnTo>
                  <a:lnTo>
                    <a:pt x="73" y="617"/>
                  </a:lnTo>
                  <a:lnTo>
                    <a:pt x="1" y="834"/>
                  </a:lnTo>
                  <a:lnTo>
                    <a:pt x="1069" y="997"/>
                  </a:lnTo>
                  <a:lnTo>
                    <a:pt x="2518" y="562"/>
                  </a:lnTo>
                  <a:lnTo>
                    <a:pt x="2935" y="182"/>
                  </a:lnTo>
                  <a:lnTo>
                    <a:pt x="2935" y="182"/>
                  </a:lnTo>
                  <a:lnTo>
                    <a:pt x="2301" y="327"/>
                  </a:lnTo>
                  <a:lnTo>
                    <a:pt x="2446" y="182"/>
                  </a:lnTo>
                  <a:lnTo>
                    <a:pt x="2120" y="273"/>
                  </a:lnTo>
                  <a:lnTo>
                    <a:pt x="2192" y="128"/>
                  </a:lnTo>
                  <a:lnTo>
                    <a:pt x="1631" y="291"/>
                  </a:lnTo>
                  <a:lnTo>
                    <a:pt x="1631" y="291"/>
                  </a:lnTo>
                  <a:lnTo>
                    <a:pt x="1776" y="19"/>
                  </a:lnTo>
                  <a:lnTo>
                    <a:pt x="1776" y="19"/>
                  </a:lnTo>
                  <a:lnTo>
                    <a:pt x="1196" y="291"/>
                  </a:lnTo>
                  <a:lnTo>
                    <a:pt x="1196" y="291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67" name="Google Shape;467;p23"/>
            <p:cNvGrpSpPr/>
            <p:nvPr/>
          </p:nvGrpSpPr>
          <p:grpSpPr>
            <a:xfrm>
              <a:off x="5700400" y="3687875"/>
              <a:ext cx="560500" cy="367125"/>
              <a:chOff x="5700400" y="3687875"/>
              <a:chExt cx="560500" cy="367125"/>
            </a:xfrm>
          </p:grpSpPr>
          <p:sp>
            <p:nvSpPr>
              <p:cNvPr id="468" name="Google Shape;468;p23"/>
              <p:cNvSpPr/>
              <p:nvPr/>
            </p:nvSpPr>
            <p:spPr>
              <a:xfrm>
                <a:off x="5865650" y="3708175"/>
                <a:ext cx="395250" cy="209175"/>
              </a:xfrm>
              <a:custGeom>
                <a:avLst/>
                <a:gdLst/>
                <a:ahLst/>
                <a:cxnLst/>
                <a:rect l="l" t="t" r="r" b="b"/>
                <a:pathLst>
                  <a:path w="15810" h="8367" extrusionOk="0">
                    <a:moveTo>
                      <a:pt x="6465" y="0"/>
                    </a:moveTo>
                    <a:lnTo>
                      <a:pt x="5596" y="326"/>
                    </a:lnTo>
                    <a:cubicBezTo>
                      <a:pt x="4419" y="2825"/>
                      <a:pt x="2445" y="4872"/>
                      <a:pt x="0" y="6157"/>
                    </a:cubicBezTo>
                    <a:lnTo>
                      <a:pt x="1250" y="7968"/>
                    </a:lnTo>
                    <a:cubicBezTo>
                      <a:pt x="1517" y="7729"/>
                      <a:pt x="1843" y="7641"/>
                      <a:pt x="2178" y="7641"/>
                    </a:cubicBezTo>
                    <a:cubicBezTo>
                      <a:pt x="3139" y="7641"/>
                      <a:pt x="4184" y="8367"/>
                      <a:pt x="4184" y="8367"/>
                    </a:cubicBezTo>
                    <a:cubicBezTo>
                      <a:pt x="4915" y="6729"/>
                      <a:pt x="6182" y="6351"/>
                      <a:pt x="7195" y="6351"/>
                    </a:cubicBezTo>
                    <a:cubicBezTo>
                      <a:pt x="8064" y="6351"/>
                      <a:pt x="8747" y="6628"/>
                      <a:pt x="8747" y="6628"/>
                    </a:cubicBezTo>
                    <a:cubicBezTo>
                      <a:pt x="9521" y="4345"/>
                      <a:pt x="11444" y="3805"/>
                      <a:pt x="13089" y="3805"/>
                    </a:cubicBezTo>
                    <a:cubicBezTo>
                      <a:pt x="14561" y="3805"/>
                      <a:pt x="15810" y="4238"/>
                      <a:pt x="15810" y="4238"/>
                    </a:cubicBezTo>
                    <a:cubicBezTo>
                      <a:pt x="12959" y="1093"/>
                      <a:pt x="10004" y="466"/>
                      <a:pt x="8099" y="466"/>
                    </a:cubicBezTo>
                    <a:cubicBezTo>
                      <a:pt x="6833" y="466"/>
                      <a:pt x="6031" y="743"/>
                      <a:pt x="6031" y="743"/>
                    </a:cubicBezTo>
                    <a:lnTo>
                      <a:pt x="6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5710800" y="3687875"/>
                <a:ext cx="147625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7296" extrusionOk="0">
                    <a:moveTo>
                      <a:pt x="1595" y="0"/>
                    </a:moveTo>
                    <a:cubicBezTo>
                      <a:pt x="1123" y="0"/>
                      <a:pt x="593" y="53"/>
                      <a:pt x="1" y="178"/>
                    </a:cubicBezTo>
                    <a:cubicBezTo>
                      <a:pt x="1" y="178"/>
                      <a:pt x="3134" y="758"/>
                      <a:pt x="2319" y="3999"/>
                    </a:cubicBezTo>
                    <a:cubicBezTo>
                      <a:pt x="2319" y="3999"/>
                      <a:pt x="4184" y="4217"/>
                      <a:pt x="3749" y="6589"/>
                    </a:cubicBezTo>
                    <a:cubicBezTo>
                      <a:pt x="3749" y="6589"/>
                      <a:pt x="3892" y="6563"/>
                      <a:pt x="4088" y="6563"/>
                    </a:cubicBezTo>
                    <a:cubicBezTo>
                      <a:pt x="4480" y="6563"/>
                      <a:pt x="5084" y="6668"/>
                      <a:pt x="5180" y="7295"/>
                    </a:cubicBezTo>
                    <a:lnTo>
                      <a:pt x="5904" y="7024"/>
                    </a:lnTo>
                    <a:cubicBezTo>
                      <a:pt x="5904" y="7024"/>
                      <a:pt x="4836" y="4706"/>
                      <a:pt x="5397" y="1482"/>
                    </a:cubicBezTo>
                    <a:lnTo>
                      <a:pt x="5108" y="993"/>
                    </a:lnTo>
                    <a:lnTo>
                      <a:pt x="5053" y="1609"/>
                    </a:lnTo>
                    <a:cubicBezTo>
                      <a:pt x="5053" y="1609"/>
                      <a:pt x="4197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5997850" y="4011950"/>
                <a:ext cx="34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9" extrusionOk="0">
                    <a:moveTo>
                      <a:pt x="562" y="1"/>
                    </a:moveTo>
                    <a:lnTo>
                      <a:pt x="0" y="218"/>
                    </a:lnTo>
                    <a:lnTo>
                      <a:pt x="0" y="598"/>
                    </a:lnTo>
                    <a:lnTo>
                      <a:pt x="688" y="598"/>
                    </a:lnTo>
                    <a:lnTo>
                      <a:pt x="1395" y="7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5880575" y="3926375"/>
                <a:ext cx="41675" cy="1286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5145" extrusionOk="0">
                    <a:moveTo>
                      <a:pt x="924" y="1"/>
                    </a:moveTo>
                    <a:cubicBezTo>
                      <a:pt x="345" y="273"/>
                      <a:pt x="1" y="1486"/>
                      <a:pt x="19" y="1812"/>
                    </a:cubicBezTo>
                    <a:cubicBezTo>
                      <a:pt x="55" y="2156"/>
                      <a:pt x="671" y="3297"/>
                      <a:pt x="725" y="3460"/>
                    </a:cubicBezTo>
                    <a:cubicBezTo>
                      <a:pt x="798" y="3623"/>
                      <a:pt x="689" y="4003"/>
                      <a:pt x="761" y="4329"/>
                    </a:cubicBezTo>
                    <a:cubicBezTo>
                      <a:pt x="780" y="4583"/>
                      <a:pt x="689" y="4818"/>
                      <a:pt x="544" y="5017"/>
                    </a:cubicBezTo>
                    <a:cubicBezTo>
                      <a:pt x="671" y="4981"/>
                      <a:pt x="798" y="4872"/>
                      <a:pt x="870" y="4746"/>
                    </a:cubicBezTo>
                    <a:lnTo>
                      <a:pt x="870" y="4746"/>
                    </a:lnTo>
                    <a:cubicBezTo>
                      <a:pt x="870" y="4891"/>
                      <a:pt x="852" y="5017"/>
                      <a:pt x="780" y="5144"/>
                    </a:cubicBezTo>
                    <a:cubicBezTo>
                      <a:pt x="888" y="5108"/>
                      <a:pt x="979" y="5017"/>
                      <a:pt x="1015" y="4909"/>
                    </a:cubicBezTo>
                    <a:cubicBezTo>
                      <a:pt x="1051" y="4963"/>
                      <a:pt x="1069" y="5035"/>
                      <a:pt x="1069" y="5090"/>
                    </a:cubicBezTo>
                    <a:cubicBezTo>
                      <a:pt x="1160" y="4981"/>
                      <a:pt x="1178" y="4800"/>
                      <a:pt x="1124" y="4673"/>
                    </a:cubicBezTo>
                    <a:cubicBezTo>
                      <a:pt x="1033" y="4383"/>
                      <a:pt x="1269" y="3967"/>
                      <a:pt x="1395" y="3677"/>
                    </a:cubicBezTo>
                    <a:cubicBezTo>
                      <a:pt x="1504" y="3387"/>
                      <a:pt x="1142" y="3532"/>
                      <a:pt x="1178" y="3261"/>
                    </a:cubicBezTo>
                    <a:cubicBezTo>
                      <a:pt x="1196" y="2935"/>
                      <a:pt x="1124" y="2609"/>
                      <a:pt x="979" y="2319"/>
                    </a:cubicBezTo>
                    <a:cubicBezTo>
                      <a:pt x="816" y="1866"/>
                      <a:pt x="1667" y="1721"/>
                      <a:pt x="1667" y="1721"/>
                    </a:cubicBezTo>
                    <a:lnTo>
                      <a:pt x="9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5859300" y="3914625"/>
                <a:ext cx="41225" cy="126775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5071" extrusionOk="0">
                    <a:moveTo>
                      <a:pt x="1087" y="0"/>
                    </a:moveTo>
                    <a:cubicBezTo>
                      <a:pt x="472" y="217"/>
                      <a:pt x="19" y="1395"/>
                      <a:pt x="1" y="1721"/>
                    </a:cubicBezTo>
                    <a:cubicBezTo>
                      <a:pt x="1" y="2047"/>
                      <a:pt x="508" y="3242"/>
                      <a:pt x="562" y="3405"/>
                    </a:cubicBezTo>
                    <a:cubicBezTo>
                      <a:pt x="616" y="3568"/>
                      <a:pt x="472" y="3948"/>
                      <a:pt x="508" y="4274"/>
                    </a:cubicBezTo>
                    <a:cubicBezTo>
                      <a:pt x="490" y="4528"/>
                      <a:pt x="381" y="4763"/>
                      <a:pt x="200" y="4926"/>
                    </a:cubicBezTo>
                    <a:cubicBezTo>
                      <a:pt x="345" y="4908"/>
                      <a:pt x="472" y="4817"/>
                      <a:pt x="562" y="4691"/>
                    </a:cubicBezTo>
                    <a:lnTo>
                      <a:pt x="562" y="4691"/>
                    </a:lnTo>
                    <a:cubicBezTo>
                      <a:pt x="562" y="4835"/>
                      <a:pt x="508" y="4962"/>
                      <a:pt x="435" y="5071"/>
                    </a:cubicBezTo>
                    <a:cubicBezTo>
                      <a:pt x="562" y="5053"/>
                      <a:pt x="653" y="4962"/>
                      <a:pt x="689" y="4853"/>
                    </a:cubicBezTo>
                    <a:cubicBezTo>
                      <a:pt x="725" y="4908"/>
                      <a:pt x="743" y="4980"/>
                      <a:pt x="743" y="5053"/>
                    </a:cubicBezTo>
                    <a:cubicBezTo>
                      <a:pt x="834" y="4944"/>
                      <a:pt x="870" y="4781"/>
                      <a:pt x="834" y="4636"/>
                    </a:cubicBezTo>
                    <a:cubicBezTo>
                      <a:pt x="761" y="4328"/>
                      <a:pt x="1051" y="3948"/>
                      <a:pt x="1196" y="3676"/>
                    </a:cubicBezTo>
                    <a:cubicBezTo>
                      <a:pt x="1323" y="3387"/>
                      <a:pt x="961" y="3513"/>
                      <a:pt x="1015" y="3242"/>
                    </a:cubicBezTo>
                    <a:cubicBezTo>
                      <a:pt x="1069" y="2916"/>
                      <a:pt x="1033" y="2590"/>
                      <a:pt x="924" y="2282"/>
                    </a:cubicBezTo>
                    <a:cubicBezTo>
                      <a:pt x="798" y="1829"/>
                      <a:pt x="1649" y="1757"/>
                      <a:pt x="1649" y="1757"/>
                    </a:cubicBez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5784600" y="3870250"/>
                <a:ext cx="38500" cy="6930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772" extrusionOk="0">
                    <a:moveTo>
                      <a:pt x="580" y="0"/>
                    </a:moveTo>
                    <a:cubicBezTo>
                      <a:pt x="453" y="363"/>
                      <a:pt x="761" y="1069"/>
                      <a:pt x="761" y="1069"/>
                    </a:cubicBezTo>
                    <a:cubicBezTo>
                      <a:pt x="761" y="1069"/>
                      <a:pt x="309" y="1648"/>
                      <a:pt x="236" y="1757"/>
                    </a:cubicBezTo>
                    <a:cubicBezTo>
                      <a:pt x="91" y="1902"/>
                      <a:pt x="1" y="2119"/>
                      <a:pt x="1" y="2337"/>
                    </a:cubicBezTo>
                    <a:cubicBezTo>
                      <a:pt x="1" y="2518"/>
                      <a:pt x="91" y="2681"/>
                      <a:pt x="254" y="2771"/>
                    </a:cubicBezTo>
                    <a:cubicBezTo>
                      <a:pt x="218" y="2681"/>
                      <a:pt x="218" y="2590"/>
                      <a:pt x="272" y="2518"/>
                    </a:cubicBezTo>
                    <a:cubicBezTo>
                      <a:pt x="272" y="2626"/>
                      <a:pt x="363" y="2699"/>
                      <a:pt x="471" y="2717"/>
                    </a:cubicBezTo>
                    <a:cubicBezTo>
                      <a:pt x="363" y="2590"/>
                      <a:pt x="490" y="2373"/>
                      <a:pt x="490" y="2373"/>
                    </a:cubicBezTo>
                    <a:cubicBezTo>
                      <a:pt x="490" y="2463"/>
                      <a:pt x="544" y="2554"/>
                      <a:pt x="634" y="2572"/>
                    </a:cubicBezTo>
                    <a:cubicBezTo>
                      <a:pt x="598" y="2500"/>
                      <a:pt x="598" y="2409"/>
                      <a:pt x="616" y="2318"/>
                    </a:cubicBezTo>
                    <a:cubicBezTo>
                      <a:pt x="634" y="2192"/>
                      <a:pt x="598" y="2065"/>
                      <a:pt x="544" y="1956"/>
                    </a:cubicBezTo>
                    <a:cubicBezTo>
                      <a:pt x="634" y="1884"/>
                      <a:pt x="743" y="1829"/>
                      <a:pt x="852" y="1775"/>
                    </a:cubicBezTo>
                    <a:cubicBezTo>
                      <a:pt x="1105" y="1630"/>
                      <a:pt x="1341" y="1431"/>
                      <a:pt x="1323" y="1141"/>
                    </a:cubicBezTo>
                    <a:cubicBezTo>
                      <a:pt x="1323" y="833"/>
                      <a:pt x="1232" y="761"/>
                      <a:pt x="1377" y="616"/>
                    </a:cubicBezTo>
                    <a:cubicBezTo>
                      <a:pt x="1540" y="453"/>
                      <a:pt x="1486" y="73"/>
                      <a:pt x="1486" y="73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5700400" y="3839000"/>
                <a:ext cx="301550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7585" extrusionOk="0">
                    <a:moveTo>
                      <a:pt x="1938" y="1"/>
                    </a:moveTo>
                    <a:cubicBezTo>
                      <a:pt x="1938" y="1"/>
                      <a:pt x="942" y="508"/>
                      <a:pt x="1051" y="1305"/>
                    </a:cubicBezTo>
                    <a:cubicBezTo>
                      <a:pt x="743" y="1377"/>
                      <a:pt x="525" y="1649"/>
                      <a:pt x="507" y="1957"/>
                    </a:cubicBezTo>
                    <a:cubicBezTo>
                      <a:pt x="507" y="2246"/>
                      <a:pt x="344" y="2518"/>
                      <a:pt x="91" y="2663"/>
                    </a:cubicBezTo>
                    <a:cubicBezTo>
                      <a:pt x="0" y="2754"/>
                      <a:pt x="199" y="3079"/>
                      <a:pt x="489" y="3170"/>
                    </a:cubicBezTo>
                    <a:lnTo>
                      <a:pt x="707" y="3206"/>
                    </a:lnTo>
                    <a:cubicBezTo>
                      <a:pt x="719" y="3207"/>
                      <a:pt x="730" y="3208"/>
                      <a:pt x="742" y="3208"/>
                    </a:cubicBezTo>
                    <a:cubicBezTo>
                      <a:pt x="964" y="3208"/>
                      <a:pt x="1162" y="3050"/>
                      <a:pt x="1214" y="2844"/>
                    </a:cubicBezTo>
                    <a:cubicBezTo>
                      <a:pt x="1395" y="2500"/>
                      <a:pt x="1739" y="2283"/>
                      <a:pt x="2119" y="2283"/>
                    </a:cubicBezTo>
                    <a:cubicBezTo>
                      <a:pt x="3423" y="2301"/>
                      <a:pt x="4039" y="2663"/>
                      <a:pt x="4039" y="2663"/>
                    </a:cubicBezTo>
                    <a:cubicBezTo>
                      <a:pt x="4076" y="2658"/>
                      <a:pt x="4112" y="2655"/>
                      <a:pt x="4146" y="2655"/>
                    </a:cubicBezTo>
                    <a:cubicBezTo>
                      <a:pt x="4849" y="2655"/>
                      <a:pt x="5005" y="3677"/>
                      <a:pt x="5868" y="4401"/>
                    </a:cubicBezTo>
                    <a:cubicBezTo>
                      <a:pt x="6610" y="5017"/>
                      <a:pt x="8059" y="5687"/>
                      <a:pt x="8059" y="5687"/>
                    </a:cubicBezTo>
                    <a:cubicBezTo>
                      <a:pt x="8608" y="7299"/>
                      <a:pt x="10113" y="7585"/>
                      <a:pt x="11113" y="7585"/>
                    </a:cubicBezTo>
                    <a:cubicBezTo>
                      <a:pt x="11664" y="7585"/>
                      <a:pt x="12061" y="7498"/>
                      <a:pt x="12061" y="7498"/>
                    </a:cubicBezTo>
                    <a:lnTo>
                      <a:pt x="12025" y="7118"/>
                    </a:lnTo>
                    <a:cubicBezTo>
                      <a:pt x="11841" y="7176"/>
                      <a:pt x="11665" y="7204"/>
                      <a:pt x="11496" y="7204"/>
                    </a:cubicBezTo>
                    <a:cubicBezTo>
                      <a:pt x="10186" y="7204"/>
                      <a:pt x="9290" y="5502"/>
                      <a:pt x="8168" y="2663"/>
                    </a:cubicBezTo>
                    <a:cubicBezTo>
                      <a:pt x="7519" y="1014"/>
                      <a:pt x="6155" y="611"/>
                      <a:pt x="4978" y="611"/>
                    </a:cubicBezTo>
                    <a:cubicBezTo>
                      <a:pt x="3853" y="611"/>
                      <a:pt x="2898" y="979"/>
                      <a:pt x="2898" y="979"/>
                    </a:cubicBezTo>
                    <a:cubicBezTo>
                      <a:pt x="2827" y="976"/>
                      <a:pt x="2757" y="974"/>
                      <a:pt x="2686" y="974"/>
                    </a:cubicBezTo>
                    <a:cubicBezTo>
                      <a:pt x="2358" y="974"/>
                      <a:pt x="2030" y="1007"/>
                      <a:pt x="1703" y="1051"/>
                    </a:cubicBezTo>
                    <a:cubicBezTo>
                      <a:pt x="1811" y="743"/>
                      <a:pt x="2029" y="472"/>
                      <a:pt x="2318" y="291"/>
                    </a:cubicBezTo>
                    <a:lnTo>
                      <a:pt x="2318" y="291"/>
                    </a:lnTo>
                    <a:cubicBezTo>
                      <a:pt x="2318" y="291"/>
                      <a:pt x="1793" y="417"/>
                      <a:pt x="1612" y="653"/>
                    </a:cubicBezTo>
                    <a:cubicBezTo>
                      <a:pt x="1648" y="417"/>
                      <a:pt x="1757" y="182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5762389" y="344600"/>
            <a:ext cx="6291035" cy="3497720"/>
            <a:chOff x="4321792" y="258450"/>
            <a:chExt cx="4718276" cy="2623290"/>
          </a:xfrm>
        </p:grpSpPr>
        <p:sp>
          <p:nvSpPr>
            <p:cNvPr id="476" name="Google Shape;476;p23"/>
            <p:cNvSpPr/>
            <p:nvPr/>
          </p:nvSpPr>
          <p:spPr>
            <a:xfrm>
              <a:off x="5223161" y="999423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686573" y="12126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25275" y="51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4321792" y="7692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8904967" y="2798551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8555388" y="425656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8082325" y="258450"/>
              <a:ext cx="185099" cy="88934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23"/>
          <p:cNvGrpSpPr/>
          <p:nvPr/>
        </p:nvGrpSpPr>
        <p:grpSpPr>
          <a:xfrm flipH="1">
            <a:off x="-399338" y="160190"/>
            <a:ext cx="13026795" cy="4879409"/>
            <a:chOff x="-235821" y="120142"/>
            <a:chExt cx="9770096" cy="3659557"/>
          </a:xfrm>
        </p:grpSpPr>
        <p:sp>
          <p:nvSpPr>
            <p:cNvPr id="484" name="Google Shape;484;p23"/>
            <p:cNvSpPr/>
            <p:nvPr/>
          </p:nvSpPr>
          <p:spPr>
            <a:xfrm>
              <a:off x="8801054" y="240160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8972250" y="7917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3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3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1" name="Google Shape;491;p23"/>
          <p:cNvGrpSpPr/>
          <p:nvPr/>
        </p:nvGrpSpPr>
        <p:grpSpPr>
          <a:xfrm>
            <a:off x="-15" y="4523286"/>
            <a:ext cx="3439033" cy="2877956"/>
            <a:chOff x="-125002" y="3399213"/>
            <a:chExt cx="2579275" cy="2158467"/>
          </a:xfrm>
        </p:grpSpPr>
        <p:sp>
          <p:nvSpPr>
            <p:cNvPr id="492" name="Google Shape;492;p23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4" name="Google Shape;494;p23"/>
          <p:cNvSpPr txBox="1">
            <a:spLocks noGrp="1"/>
          </p:cNvSpPr>
          <p:nvPr>
            <p:ph type="title"/>
          </p:nvPr>
        </p:nvSpPr>
        <p:spPr>
          <a:xfrm>
            <a:off x="4405704" y="2823109"/>
            <a:ext cx="684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title" idx="2" hasCustomPrompt="1"/>
          </p:nvPr>
        </p:nvSpPr>
        <p:spPr>
          <a:xfrm>
            <a:off x="7045304" y="152265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1"/>
          </p:nvPr>
        </p:nvSpPr>
        <p:spPr>
          <a:xfrm>
            <a:off x="6610233" y="3945500"/>
            <a:ext cx="4636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56841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"/>
          <p:cNvSpPr/>
          <p:nvPr/>
        </p:nvSpPr>
        <p:spPr>
          <a:xfrm flipH="1">
            <a:off x="95044" y="55958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9" name="Google Shape;499;p24"/>
          <p:cNvSpPr/>
          <p:nvPr/>
        </p:nvSpPr>
        <p:spPr>
          <a:xfrm>
            <a:off x="8159645" y="3833286"/>
            <a:ext cx="4127239" cy="2362300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4"/>
          <p:cNvSpPr/>
          <p:nvPr/>
        </p:nvSpPr>
        <p:spPr>
          <a:xfrm>
            <a:off x="-47567" y="5646095"/>
            <a:ext cx="12273357" cy="1593541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1" name="Google Shape;501;p24"/>
          <p:cNvSpPr/>
          <p:nvPr/>
        </p:nvSpPr>
        <p:spPr>
          <a:xfrm>
            <a:off x="-49300" y="6099367"/>
            <a:ext cx="12273357" cy="1363184"/>
          </a:xfrm>
          <a:custGeom>
            <a:avLst/>
            <a:gdLst/>
            <a:ahLst/>
            <a:cxnLst/>
            <a:rect l="l" t="t" r="r" b="b"/>
            <a:pathLst>
              <a:path w="63855" h="26133" extrusionOk="0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2" name="Google Shape;502;p24"/>
          <p:cNvGrpSpPr/>
          <p:nvPr/>
        </p:nvGrpSpPr>
        <p:grpSpPr>
          <a:xfrm>
            <a:off x="7506149" y="5211808"/>
            <a:ext cx="400583" cy="688469"/>
            <a:chOff x="3036112" y="3155581"/>
            <a:chExt cx="300437" cy="516352"/>
          </a:xfrm>
        </p:grpSpPr>
        <p:sp>
          <p:nvSpPr>
            <p:cNvPr id="503" name="Google Shape;503;p24"/>
            <p:cNvSpPr/>
            <p:nvPr/>
          </p:nvSpPr>
          <p:spPr>
            <a:xfrm>
              <a:off x="3140397" y="3155581"/>
              <a:ext cx="79255" cy="516352"/>
            </a:xfrm>
            <a:custGeom>
              <a:avLst/>
              <a:gdLst/>
              <a:ahLst/>
              <a:cxnLst/>
              <a:rect l="l" t="t" r="r" b="b"/>
              <a:pathLst>
                <a:path w="798" h="5199" extrusionOk="0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3183601" y="3443407"/>
              <a:ext cx="134972" cy="72005"/>
            </a:xfrm>
            <a:custGeom>
              <a:avLst/>
              <a:gdLst/>
              <a:ahLst/>
              <a:cxnLst/>
              <a:rect l="l" t="t" r="r" b="b"/>
              <a:pathLst>
                <a:path w="1359" h="725" extrusionOk="0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3036112" y="3340910"/>
              <a:ext cx="142223" cy="174501"/>
            </a:xfrm>
            <a:custGeom>
              <a:avLst/>
              <a:gdLst/>
              <a:ahLst/>
              <a:cxnLst/>
              <a:rect l="l" t="t" r="r" b="b"/>
              <a:pathLst>
                <a:path w="1432" h="1757" extrusionOk="0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3185388" y="3452445"/>
              <a:ext cx="84619" cy="54029"/>
            </a:xfrm>
            <a:custGeom>
              <a:avLst/>
              <a:gdLst/>
              <a:ahLst/>
              <a:cxnLst/>
              <a:rect l="l" t="t" r="r" b="b"/>
              <a:pathLst>
                <a:path w="852" h="544" extrusionOk="0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3188964" y="3337334"/>
              <a:ext cx="147586" cy="131397"/>
            </a:xfrm>
            <a:custGeom>
              <a:avLst/>
              <a:gdLst/>
              <a:ahLst/>
              <a:cxnLst/>
              <a:rect l="l" t="t" r="r" b="b"/>
              <a:pathLst>
                <a:path w="1486" h="1323" extrusionOk="0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3237531" y="3328296"/>
              <a:ext cx="64854" cy="91869"/>
            </a:xfrm>
            <a:custGeom>
              <a:avLst/>
              <a:gdLst/>
              <a:ahLst/>
              <a:cxnLst/>
              <a:rect l="l" t="t" r="r" b="b"/>
              <a:pathLst>
                <a:path w="653" h="925" extrusionOk="0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3201577" y="3243776"/>
              <a:ext cx="93656" cy="156524"/>
            </a:xfrm>
            <a:custGeom>
              <a:avLst/>
              <a:gdLst/>
              <a:ahLst/>
              <a:cxnLst/>
              <a:rect l="l" t="t" r="r" b="b"/>
              <a:pathLst>
                <a:path w="943" h="1576" extrusionOk="0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3219554" y="3216761"/>
              <a:ext cx="32477" cy="133185"/>
            </a:xfrm>
            <a:custGeom>
              <a:avLst/>
              <a:gdLst/>
              <a:ahLst/>
              <a:cxnLst/>
              <a:rect l="l" t="t" r="r" b="b"/>
              <a:pathLst>
                <a:path w="327" h="1341" extrusionOk="0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3162048" y="3195209"/>
              <a:ext cx="36052" cy="93656"/>
            </a:xfrm>
            <a:custGeom>
              <a:avLst/>
              <a:gdLst/>
              <a:ahLst/>
              <a:cxnLst/>
              <a:rect l="l" t="t" r="r" b="b"/>
              <a:pathLst>
                <a:path w="363" h="943" extrusionOk="0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3109906" y="3180808"/>
              <a:ext cx="50453" cy="84619"/>
            </a:xfrm>
            <a:custGeom>
              <a:avLst/>
              <a:gdLst/>
              <a:ahLst/>
              <a:cxnLst/>
              <a:rect l="l" t="t" r="r" b="b"/>
              <a:pathLst>
                <a:path w="508" h="852" extrusionOk="0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3153010" y="3274366"/>
              <a:ext cx="46878" cy="176289"/>
            </a:xfrm>
            <a:custGeom>
              <a:avLst/>
              <a:gdLst/>
              <a:ahLst/>
              <a:cxnLst/>
              <a:rect l="l" t="t" r="r" b="b"/>
              <a:pathLst>
                <a:path w="472" h="1775" extrusionOk="0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3068490" y="3263541"/>
              <a:ext cx="32477" cy="214129"/>
            </a:xfrm>
            <a:custGeom>
              <a:avLst/>
              <a:gdLst/>
              <a:ahLst/>
              <a:cxnLst/>
              <a:rect l="l" t="t" r="r" b="b"/>
              <a:pathLst>
                <a:path w="327" h="2156" extrusionOk="0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3084679" y="3294131"/>
              <a:ext cx="27114" cy="75680"/>
            </a:xfrm>
            <a:custGeom>
              <a:avLst/>
              <a:gdLst/>
              <a:ahLst/>
              <a:cxnLst/>
              <a:rect l="l" t="t" r="r" b="b"/>
              <a:pathLst>
                <a:path w="273" h="762" extrusionOk="0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3117057" y="3376863"/>
              <a:ext cx="39628" cy="131397"/>
            </a:xfrm>
            <a:custGeom>
              <a:avLst/>
              <a:gdLst/>
              <a:ahLst/>
              <a:cxnLst/>
              <a:rect l="l" t="t" r="r" b="b"/>
              <a:pathLst>
                <a:path w="399" h="1323" extrusionOk="0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7" name="Google Shape;517;p24"/>
          <p:cNvSpPr/>
          <p:nvPr/>
        </p:nvSpPr>
        <p:spPr>
          <a:xfrm flipH="1">
            <a:off x="10272804" y="467633"/>
            <a:ext cx="1199225" cy="1081104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8" name="Google Shape;518;p24"/>
          <p:cNvGrpSpPr/>
          <p:nvPr/>
        </p:nvGrpSpPr>
        <p:grpSpPr>
          <a:xfrm>
            <a:off x="-340703" y="160190"/>
            <a:ext cx="12766028" cy="3268809"/>
            <a:chOff x="-235821" y="120142"/>
            <a:chExt cx="9574521" cy="2451607"/>
          </a:xfrm>
        </p:grpSpPr>
        <p:sp>
          <p:nvSpPr>
            <p:cNvPr id="519" name="Google Shape;519;p24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4369272" y="384191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4"/>
            <p:cNvSpPr/>
            <p:nvPr/>
          </p:nvSpPr>
          <p:spPr>
            <a:xfrm rot="10800000" flipH="1">
              <a:off x="5215480" y="120142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4"/>
            <p:cNvSpPr/>
            <p:nvPr/>
          </p:nvSpPr>
          <p:spPr>
            <a:xfrm rot="10800000" flipH="1">
              <a:off x="-36432" y="252598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4"/>
            <p:cNvSpPr/>
            <p:nvPr/>
          </p:nvSpPr>
          <p:spPr>
            <a:xfrm rot="10800000" flipH="1">
              <a:off x="-235821" y="7017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6" name="Google Shape;526;p24"/>
          <p:cNvSpPr/>
          <p:nvPr/>
        </p:nvSpPr>
        <p:spPr>
          <a:xfrm flipH="1">
            <a:off x="8298097" y="5472637"/>
            <a:ext cx="4127239" cy="2362300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7" name="Google Shape;527;p24"/>
          <p:cNvGrpSpPr/>
          <p:nvPr/>
        </p:nvGrpSpPr>
        <p:grpSpPr>
          <a:xfrm flipH="1">
            <a:off x="-253770" y="207689"/>
            <a:ext cx="12196337" cy="1817585"/>
            <a:chOff x="258140" y="186741"/>
            <a:chExt cx="9147253" cy="1363189"/>
          </a:xfrm>
        </p:grpSpPr>
        <p:grpSp>
          <p:nvGrpSpPr>
            <p:cNvPr id="528" name="Google Shape;528;p24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529" name="Google Shape;529;p24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870" extrusionOk="0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016" extrusionOk="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015" extrusionOk="0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834" extrusionOk="0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34" name="Google Shape;534;p24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535" name="Google Shape;535;p24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387" extrusionOk="0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" name="Google Shape;536;p24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18" extrusionOk="0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24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" name="Google Shape;538;p24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39" name="Google Shape;539;p24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540" name="Google Shape;540;p24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" name="Google Shape;541;p24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" name="Google Shape;542;p24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543" name="Google Shape;543;p24"/>
          <p:cNvSpPr/>
          <p:nvPr/>
        </p:nvSpPr>
        <p:spPr>
          <a:xfrm flipH="1">
            <a:off x="5278986" y="1108834"/>
            <a:ext cx="1616805" cy="688465"/>
          </a:xfrm>
          <a:custGeom>
            <a:avLst/>
            <a:gdLst/>
            <a:ahLst/>
            <a:cxnLst/>
            <a:rect l="l" t="t" r="r" b="b"/>
            <a:pathLst>
              <a:path w="12348" h="5258" extrusionOk="0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4" name="Google Shape;544;p24"/>
          <p:cNvSpPr txBox="1">
            <a:spLocks noGrp="1"/>
          </p:cNvSpPr>
          <p:nvPr>
            <p:ph type="title"/>
          </p:nvPr>
        </p:nvSpPr>
        <p:spPr>
          <a:xfrm>
            <a:off x="946237" y="2822075"/>
            <a:ext cx="684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45" name="Google Shape;545;p24"/>
          <p:cNvSpPr txBox="1">
            <a:spLocks noGrp="1"/>
          </p:cNvSpPr>
          <p:nvPr>
            <p:ph type="title" idx="2" hasCustomPrompt="1"/>
          </p:nvPr>
        </p:nvSpPr>
        <p:spPr>
          <a:xfrm>
            <a:off x="946237" y="152265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46" name="Google Shape;546;p24"/>
          <p:cNvSpPr txBox="1">
            <a:spLocks noGrp="1"/>
          </p:cNvSpPr>
          <p:nvPr>
            <p:ph type="subTitle" idx="1"/>
          </p:nvPr>
        </p:nvSpPr>
        <p:spPr>
          <a:xfrm>
            <a:off x="946233" y="3944467"/>
            <a:ext cx="4435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5834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"/>
          <p:cNvSpPr/>
          <p:nvPr/>
        </p:nvSpPr>
        <p:spPr>
          <a:xfrm flipH="1">
            <a:off x="181652" y="1026951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9" name="Google Shape;549;p25"/>
          <p:cNvSpPr txBox="1">
            <a:spLocks noGrp="1"/>
          </p:cNvSpPr>
          <p:nvPr>
            <p:ph type="title"/>
          </p:nvPr>
        </p:nvSpPr>
        <p:spPr>
          <a:xfrm>
            <a:off x="5238800" y="643000"/>
            <a:ext cx="600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50" name="Google Shape;550;p25"/>
          <p:cNvSpPr txBox="1">
            <a:spLocks noGrp="1"/>
          </p:cNvSpPr>
          <p:nvPr>
            <p:ph type="title" idx="2" hasCustomPrompt="1"/>
          </p:nvPr>
        </p:nvSpPr>
        <p:spPr>
          <a:xfrm>
            <a:off x="1431467" y="1118633"/>
            <a:ext cx="160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1" name="Google Shape;551;p25"/>
          <p:cNvSpPr txBox="1">
            <a:spLocks noGrp="1"/>
          </p:cNvSpPr>
          <p:nvPr>
            <p:ph type="subTitle" idx="1"/>
          </p:nvPr>
        </p:nvSpPr>
        <p:spPr>
          <a:xfrm>
            <a:off x="7319400" y="1765417"/>
            <a:ext cx="3920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11697006" y="23144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3" name="Google Shape;553;p25"/>
          <p:cNvSpPr/>
          <p:nvPr/>
        </p:nvSpPr>
        <p:spPr>
          <a:xfrm>
            <a:off x="4265948" y="44865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4" name="Google Shape;554;p25"/>
          <p:cNvSpPr/>
          <p:nvPr/>
        </p:nvSpPr>
        <p:spPr>
          <a:xfrm>
            <a:off x="12004534" y="18666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5" name="Google Shape;555;p25"/>
          <p:cNvSpPr/>
          <p:nvPr/>
        </p:nvSpPr>
        <p:spPr>
          <a:xfrm>
            <a:off x="3843447" y="3373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25"/>
          <p:cNvSpPr/>
          <p:nvPr/>
        </p:nvSpPr>
        <p:spPr>
          <a:xfrm>
            <a:off x="-134804" y="3983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7" name="Google Shape;557;p25"/>
          <p:cNvSpPr/>
          <p:nvPr/>
        </p:nvSpPr>
        <p:spPr>
          <a:xfrm>
            <a:off x="11737923" y="677469"/>
            <a:ext cx="180135" cy="11091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25"/>
          <p:cNvSpPr/>
          <p:nvPr/>
        </p:nvSpPr>
        <p:spPr>
          <a:xfrm>
            <a:off x="11239601" y="369833"/>
            <a:ext cx="246799" cy="118579"/>
          </a:xfrm>
          <a:custGeom>
            <a:avLst/>
            <a:gdLst/>
            <a:ahLst/>
            <a:cxnLst/>
            <a:rect l="l" t="t" r="r" b="b"/>
            <a:pathLst>
              <a:path w="870" h="418" extrusionOk="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9192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26"/>
          <p:cNvSpPr txBox="1">
            <a:spLocks noGrp="1"/>
          </p:cNvSpPr>
          <p:nvPr>
            <p:ph type="title"/>
          </p:nvPr>
        </p:nvSpPr>
        <p:spPr>
          <a:xfrm>
            <a:off x="3053367" y="4367433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62" name="Google Shape;562;p26"/>
          <p:cNvSpPr txBox="1">
            <a:spLocks noGrp="1"/>
          </p:cNvSpPr>
          <p:nvPr>
            <p:ph type="subTitle" idx="1"/>
          </p:nvPr>
        </p:nvSpPr>
        <p:spPr>
          <a:xfrm>
            <a:off x="1922800" y="2119575"/>
            <a:ext cx="8346400" cy="22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63" name="Google Shape;563;p26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26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5" name="Google Shape;565;p26"/>
          <p:cNvSpPr/>
          <p:nvPr/>
        </p:nvSpPr>
        <p:spPr>
          <a:xfrm rot="2009354">
            <a:off x="9846754" y="922094"/>
            <a:ext cx="1493001" cy="1295329"/>
          </a:xfrm>
          <a:custGeom>
            <a:avLst/>
            <a:gdLst/>
            <a:ahLst/>
            <a:cxnLst/>
            <a:rect l="l" t="t" r="r" b="b"/>
            <a:pathLst>
              <a:path w="15340" h="13309" extrusionOk="0">
                <a:moveTo>
                  <a:pt x="6593" y="0"/>
                </a:moveTo>
                <a:lnTo>
                  <a:pt x="6593" y="0"/>
                </a:lnTo>
                <a:cubicBezTo>
                  <a:pt x="1251" y="1594"/>
                  <a:pt x="1" y="8620"/>
                  <a:pt x="4492" y="11952"/>
                </a:cubicBezTo>
                <a:cubicBezTo>
                  <a:pt x="5746" y="12886"/>
                  <a:pt x="7149" y="13308"/>
                  <a:pt x="8520" y="13308"/>
                </a:cubicBezTo>
                <a:cubicBezTo>
                  <a:pt x="12038" y="13308"/>
                  <a:pt x="15340" y="10528"/>
                  <a:pt x="15340" y="6501"/>
                </a:cubicBezTo>
                <a:cubicBezTo>
                  <a:pt x="15340" y="6356"/>
                  <a:pt x="15340" y="6212"/>
                  <a:pt x="15322" y="6049"/>
                </a:cubicBezTo>
                <a:cubicBezTo>
                  <a:pt x="15086" y="9290"/>
                  <a:pt x="12406" y="11807"/>
                  <a:pt x="9146" y="11807"/>
                </a:cubicBezTo>
                <a:cubicBezTo>
                  <a:pt x="6249" y="11807"/>
                  <a:pt x="3732" y="9779"/>
                  <a:pt x="3116" y="6936"/>
                </a:cubicBezTo>
                <a:cubicBezTo>
                  <a:pt x="2500" y="4093"/>
                  <a:pt x="3949" y="1195"/>
                  <a:pt x="65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6" name="Google Shape;566;p26"/>
          <p:cNvSpPr/>
          <p:nvPr/>
        </p:nvSpPr>
        <p:spPr>
          <a:xfrm>
            <a:off x="950955" y="471999"/>
            <a:ext cx="1492965" cy="1498932"/>
          </a:xfrm>
          <a:custGeom>
            <a:avLst/>
            <a:gdLst/>
            <a:ahLst/>
            <a:cxnLst/>
            <a:rect l="l" t="t" r="r" b="b"/>
            <a:pathLst>
              <a:path w="13511" h="13565" extrusionOk="0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7" name="Google Shape;567;p26"/>
          <p:cNvGrpSpPr/>
          <p:nvPr/>
        </p:nvGrpSpPr>
        <p:grpSpPr>
          <a:xfrm>
            <a:off x="1243853" y="4158845"/>
            <a:ext cx="10165280" cy="1937323"/>
            <a:chOff x="932890" y="3119134"/>
            <a:chExt cx="7623960" cy="1452992"/>
          </a:xfrm>
        </p:grpSpPr>
        <p:sp>
          <p:nvSpPr>
            <p:cNvPr id="568" name="Google Shape;568;p26"/>
            <p:cNvSpPr/>
            <p:nvPr/>
          </p:nvSpPr>
          <p:spPr>
            <a:xfrm>
              <a:off x="8059674" y="37254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8305489" y="451359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8429856" y="42705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71" name="Google Shape;571;p26"/>
            <p:cNvGrpSpPr/>
            <p:nvPr/>
          </p:nvGrpSpPr>
          <p:grpSpPr>
            <a:xfrm>
              <a:off x="932890" y="3119134"/>
              <a:ext cx="849263" cy="621826"/>
              <a:chOff x="998250" y="971075"/>
              <a:chExt cx="163925" cy="120025"/>
            </a:xfrm>
          </p:grpSpPr>
          <p:sp>
            <p:nvSpPr>
              <p:cNvPr id="572" name="Google Shape;572;p26"/>
              <p:cNvSpPr/>
              <p:nvPr/>
            </p:nvSpPr>
            <p:spPr>
              <a:xfrm>
                <a:off x="998250" y="971075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3" name="Google Shape;573;p26"/>
              <p:cNvSpPr/>
              <p:nvPr/>
            </p:nvSpPr>
            <p:spPr>
              <a:xfrm>
                <a:off x="1003250" y="1019650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4" name="Google Shape;574;p26"/>
              <p:cNvSpPr/>
              <p:nvPr/>
            </p:nvSpPr>
            <p:spPr>
              <a:xfrm>
                <a:off x="1099225" y="1074600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5" name="Google Shape;575;p26"/>
              <p:cNvSpPr/>
              <p:nvPr/>
            </p:nvSpPr>
            <p:spPr>
              <a:xfrm>
                <a:off x="1140425" y="1000475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76" name="Google Shape;576;p26"/>
          <p:cNvSpPr/>
          <p:nvPr/>
        </p:nvSpPr>
        <p:spPr>
          <a:xfrm>
            <a:off x="2237155" y="5853027"/>
            <a:ext cx="173" cy="6389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7" name="Google Shape;577;p26"/>
          <p:cNvGrpSpPr/>
          <p:nvPr/>
        </p:nvGrpSpPr>
        <p:grpSpPr>
          <a:xfrm flipH="1">
            <a:off x="-138570" y="15144"/>
            <a:ext cx="12652385" cy="6366369"/>
            <a:chOff x="-150589" y="11357"/>
            <a:chExt cx="9489289" cy="4774777"/>
          </a:xfrm>
        </p:grpSpPr>
        <p:sp>
          <p:nvSpPr>
            <p:cNvPr id="578" name="Google Shape;578;p26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6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6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6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6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8642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7"/>
          <p:cNvSpPr txBox="1">
            <a:spLocks noGrp="1"/>
          </p:cNvSpPr>
          <p:nvPr>
            <p:ph type="title"/>
          </p:nvPr>
        </p:nvSpPr>
        <p:spPr>
          <a:xfrm>
            <a:off x="952800" y="3602135"/>
            <a:ext cx="59720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89" name="Google Shape;589;p27"/>
          <p:cNvSpPr txBox="1">
            <a:spLocks noGrp="1"/>
          </p:cNvSpPr>
          <p:nvPr>
            <p:ph type="subTitle" idx="1"/>
          </p:nvPr>
        </p:nvSpPr>
        <p:spPr>
          <a:xfrm>
            <a:off x="952800" y="1354268"/>
            <a:ext cx="5972000" cy="19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1" y="299834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" name="Google Shape;591;p27"/>
          <p:cNvSpPr/>
          <p:nvPr/>
        </p:nvSpPr>
        <p:spPr>
          <a:xfrm>
            <a:off x="855623" y="18701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2" name="Google Shape;592;p27"/>
          <p:cNvSpPr/>
          <p:nvPr/>
        </p:nvSpPr>
        <p:spPr>
          <a:xfrm>
            <a:off x="10465026" y="187033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64147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8"/>
          <p:cNvGrpSpPr/>
          <p:nvPr/>
        </p:nvGrpSpPr>
        <p:grpSpPr>
          <a:xfrm>
            <a:off x="-221338" y="10"/>
            <a:ext cx="14758643" cy="6677055"/>
            <a:chOff x="-166003" y="7"/>
            <a:chExt cx="11068982" cy="5007791"/>
          </a:xfrm>
        </p:grpSpPr>
        <p:sp>
          <p:nvSpPr>
            <p:cNvPr id="595" name="Google Shape;595;p28"/>
            <p:cNvSpPr/>
            <p:nvPr/>
          </p:nvSpPr>
          <p:spPr>
            <a:xfrm flipH="1">
              <a:off x="5668049" y="147974"/>
              <a:ext cx="3492140" cy="934108"/>
            </a:xfrm>
            <a:custGeom>
              <a:avLst/>
              <a:gdLst/>
              <a:ahLst/>
              <a:cxnLst/>
              <a:rect l="l" t="t" r="r" b="b"/>
              <a:pathLst>
                <a:path w="95290" h="25489" extrusionOk="0">
                  <a:moveTo>
                    <a:pt x="7481" y="0"/>
                  </a:moveTo>
                  <a:cubicBezTo>
                    <a:pt x="4987" y="0"/>
                    <a:pt x="2493" y="54"/>
                    <a:pt x="1" y="161"/>
                  </a:cubicBezTo>
                  <a:lnTo>
                    <a:pt x="1" y="25488"/>
                  </a:lnTo>
                  <a:cubicBezTo>
                    <a:pt x="1481" y="25141"/>
                    <a:pt x="2966" y="24837"/>
                    <a:pt x="4473" y="24625"/>
                  </a:cubicBezTo>
                  <a:cubicBezTo>
                    <a:pt x="7037" y="24268"/>
                    <a:pt x="9627" y="24181"/>
                    <a:pt x="12220" y="24181"/>
                  </a:cubicBezTo>
                  <a:cubicBezTo>
                    <a:pt x="13661" y="24181"/>
                    <a:pt x="15102" y="24208"/>
                    <a:pt x="16542" y="24230"/>
                  </a:cubicBezTo>
                  <a:cubicBezTo>
                    <a:pt x="20017" y="24285"/>
                    <a:pt x="23488" y="24315"/>
                    <a:pt x="26962" y="24315"/>
                  </a:cubicBezTo>
                  <a:cubicBezTo>
                    <a:pt x="27568" y="24315"/>
                    <a:pt x="28174" y="24314"/>
                    <a:pt x="28780" y="24312"/>
                  </a:cubicBezTo>
                  <a:cubicBezTo>
                    <a:pt x="29991" y="24312"/>
                    <a:pt x="31289" y="24272"/>
                    <a:pt x="32253" y="23543"/>
                  </a:cubicBezTo>
                  <a:cubicBezTo>
                    <a:pt x="32735" y="23178"/>
                    <a:pt x="33043" y="22571"/>
                    <a:pt x="33108" y="21976"/>
                  </a:cubicBezTo>
                  <a:cubicBezTo>
                    <a:pt x="33266" y="20438"/>
                    <a:pt x="34477" y="19214"/>
                    <a:pt x="36008" y="19214"/>
                  </a:cubicBezTo>
                  <a:cubicBezTo>
                    <a:pt x="36037" y="19214"/>
                    <a:pt x="36066" y="19214"/>
                    <a:pt x="36096" y="19215"/>
                  </a:cubicBezTo>
                  <a:cubicBezTo>
                    <a:pt x="36204" y="19215"/>
                    <a:pt x="36312" y="19219"/>
                    <a:pt x="36416" y="19228"/>
                  </a:cubicBezTo>
                  <a:cubicBezTo>
                    <a:pt x="41622" y="19471"/>
                    <a:pt x="46827" y="19719"/>
                    <a:pt x="52032" y="19962"/>
                  </a:cubicBezTo>
                  <a:cubicBezTo>
                    <a:pt x="65074" y="20579"/>
                    <a:pt x="78120" y="21190"/>
                    <a:pt x="91148" y="22068"/>
                  </a:cubicBezTo>
                  <a:cubicBezTo>
                    <a:pt x="91555" y="22095"/>
                    <a:pt x="91976" y="22117"/>
                    <a:pt x="92396" y="22117"/>
                  </a:cubicBezTo>
                  <a:cubicBezTo>
                    <a:pt x="93122" y="22117"/>
                    <a:pt x="93847" y="22052"/>
                    <a:pt x="94496" y="21837"/>
                  </a:cubicBezTo>
                  <a:cubicBezTo>
                    <a:pt x="95234" y="21595"/>
                    <a:pt x="95290" y="20561"/>
                    <a:pt x="94600" y="20205"/>
                  </a:cubicBezTo>
                  <a:cubicBezTo>
                    <a:pt x="78106" y="11757"/>
                    <a:pt x="58089" y="13667"/>
                    <a:pt x="40206" y="8453"/>
                  </a:cubicBezTo>
                  <a:cubicBezTo>
                    <a:pt x="39304" y="8188"/>
                    <a:pt x="38362" y="7876"/>
                    <a:pt x="37741" y="7172"/>
                  </a:cubicBezTo>
                  <a:cubicBezTo>
                    <a:pt x="36881" y="6200"/>
                    <a:pt x="36855" y="4728"/>
                    <a:pt x="36112" y="3664"/>
                  </a:cubicBezTo>
                  <a:cubicBezTo>
                    <a:pt x="35179" y="2323"/>
                    <a:pt x="33381" y="1963"/>
                    <a:pt x="31762" y="1728"/>
                  </a:cubicBezTo>
                  <a:cubicBezTo>
                    <a:pt x="25280" y="803"/>
                    <a:pt x="18742" y="248"/>
                    <a:pt x="12200" y="65"/>
                  </a:cubicBezTo>
                  <a:cubicBezTo>
                    <a:pt x="10627" y="22"/>
                    <a:pt x="9054" y="0"/>
                    <a:pt x="7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0" y="3813750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7" name="Google Shape;597;p28"/>
            <p:cNvGrpSpPr/>
            <p:nvPr/>
          </p:nvGrpSpPr>
          <p:grpSpPr>
            <a:xfrm>
              <a:off x="174405" y="249131"/>
              <a:ext cx="8680998" cy="785590"/>
              <a:chOff x="174405" y="249131"/>
              <a:chExt cx="8680998" cy="785590"/>
            </a:xfrm>
          </p:grpSpPr>
          <p:sp>
            <p:nvSpPr>
              <p:cNvPr id="598" name="Google Shape;598;p28"/>
              <p:cNvSpPr/>
              <p:nvPr/>
            </p:nvSpPr>
            <p:spPr>
              <a:xfrm>
                <a:off x="174405" y="455626"/>
                <a:ext cx="135101" cy="8318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1" extrusionOk="0">
                    <a:moveTo>
                      <a:pt x="535" y="0"/>
                    </a:moveTo>
                    <a:cubicBezTo>
                      <a:pt x="491" y="0"/>
                      <a:pt x="446" y="18"/>
                      <a:pt x="417" y="57"/>
                    </a:cubicBezTo>
                    <a:cubicBezTo>
                      <a:pt x="390" y="85"/>
                      <a:pt x="362" y="122"/>
                      <a:pt x="342" y="161"/>
                    </a:cubicBezTo>
                    <a:lnTo>
                      <a:pt x="342" y="161"/>
                    </a:lnTo>
                    <a:cubicBezTo>
                      <a:pt x="326" y="159"/>
                      <a:pt x="311" y="158"/>
                      <a:pt x="296" y="158"/>
                    </a:cubicBezTo>
                    <a:cubicBezTo>
                      <a:pt x="186" y="158"/>
                      <a:pt x="73" y="214"/>
                      <a:pt x="1" y="310"/>
                    </a:cubicBezTo>
                    <a:cubicBezTo>
                      <a:pt x="46" y="280"/>
                      <a:pt x="98" y="266"/>
                      <a:pt x="149" y="266"/>
                    </a:cubicBezTo>
                    <a:cubicBezTo>
                      <a:pt x="221" y="266"/>
                      <a:pt x="292" y="294"/>
                      <a:pt x="345" y="347"/>
                    </a:cubicBezTo>
                    <a:cubicBezTo>
                      <a:pt x="358" y="373"/>
                      <a:pt x="381" y="390"/>
                      <a:pt x="407" y="390"/>
                    </a:cubicBezTo>
                    <a:cubicBezTo>
                      <a:pt x="416" y="390"/>
                      <a:pt x="426" y="388"/>
                      <a:pt x="435" y="383"/>
                    </a:cubicBezTo>
                    <a:cubicBezTo>
                      <a:pt x="472" y="383"/>
                      <a:pt x="508" y="329"/>
                      <a:pt x="490" y="274"/>
                    </a:cubicBezTo>
                    <a:cubicBezTo>
                      <a:pt x="472" y="220"/>
                      <a:pt x="472" y="166"/>
                      <a:pt x="490" y="111"/>
                    </a:cubicBezTo>
                    <a:cubicBezTo>
                      <a:pt x="505" y="67"/>
                      <a:pt x="556" y="34"/>
                      <a:pt x="604" y="34"/>
                    </a:cubicBezTo>
                    <a:cubicBezTo>
                      <a:pt x="615" y="34"/>
                      <a:pt x="625" y="36"/>
                      <a:pt x="635" y="39"/>
                    </a:cubicBezTo>
                    <a:cubicBezTo>
                      <a:pt x="609" y="14"/>
                      <a:pt x="572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396338" y="249131"/>
                <a:ext cx="223821" cy="87232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410" extrusionOk="0">
                    <a:moveTo>
                      <a:pt x="165" y="0"/>
                    </a:moveTo>
                    <a:cubicBezTo>
                      <a:pt x="110" y="0"/>
                      <a:pt x="55" y="8"/>
                      <a:pt x="1" y="25"/>
                    </a:cubicBezTo>
                    <a:cubicBezTo>
                      <a:pt x="14" y="24"/>
                      <a:pt x="26" y="23"/>
                      <a:pt x="39" y="23"/>
                    </a:cubicBezTo>
                    <a:cubicBezTo>
                      <a:pt x="225" y="23"/>
                      <a:pt x="403" y="146"/>
                      <a:pt x="454" y="333"/>
                    </a:cubicBezTo>
                    <a:cubicBezTo>
                      <a:pt x="454" y="369"/>
                      <a:pt x="472" y="387"/>
                      <a:pt x="508" y="405"/>
                    </a:cubicBezTo>
                    <a:cubicBezTo>
                      <a:pt x="515" y="408"/>
                      <a:pt x="522" y="410"/>
                      <a:pt x="529" y="410"/>
                    </a:cubicBezTo>
                    <a:cubicBezTo>
                      <a:pt x="563" y="410"/>
                      <a:pt x="602" y="380"/>
                      <a:pt x="617" y="351"/>
                    </a:cubicBezTo>
                    <a:cubicBezTo>
                      <a:pt x="653" y="260"/>
                      <a:pt x="707" y="170"/>
                      <a:pt x="780" y="115"/>
                    </a:cubicBezTo>
                    <a:cubicBezTo>
                      <a:pt x="815" y="94"/>
                      <a:pt x="854" y="84"/>
                      <a:pt x="892" y="84"/>
                    </a:cubicBezTo>
                    <a:cubicBezTo>
                      <a:pt x="950" y="84"/>
                      <a:pt x="1007" y="108"/>
                      <a:pt x="1051" y="151"/>
                    </a:cubicBezTo>
                    <a:cubicBezTo>
                      <a:pt x="1008" y="66"/>
                      <a:pt x="920" y="14"/>
                      <a:pt x="822" y="14"/>
                    </a:cubicBezTo>
                    <a:cubicBezTo>
                      <a:pt x="796" y="14"/>
                      <a:pt x="770" y="17"/>
                      <a:pt x="743" y="25"/>
                    </a:cubicBezTo>
                    <a:cubicBezTo>
                      <a:pt x="666" y="58"/>
                      <a:pt x="602" y="98"/>
                      <a:pt x="547" y="149"/>
                    </a:cubicBezTo>
                    <a:lnTo>
                      <a:pt x="547" y="149"/>
                    </a:lnTo>
                    <a:cubicBezTo>
                      <a:pt x="445" y="52"/>
                      <a:pt x="306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00" name="Google Shape;600;p28"/>
              <p:cNvGrpSpPr/>
              <p:nvPr/>
            </p:nvGrpSpPr>
            <p:grpSpPr>
              <a:xfrm>
                <a:off x="8006140" y="412896"/>
                <a:ext cx="849263" cy="621826"/>
                <a:chOff x="2363531" y="448716"/>
                <a:chExt cx="163925" cy="120025"/>
              </a:xfrm>
            </p:grpSpPr>
            <p:sp>
              <p:nvSpPr>
                <p:cNvPr id="601" name="Google Shape;601;p28"/>
                <p:cNvSpPr/>
                <p:nvPr/>
              </p:nvSpPr>
              <p:spPr>
                <a:xfrm>
                  <a:off x="2363531" y="448716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2" name="Google Shape;602;p28"/>
                <p:cNvSpPr/>
                <p:nvPr/>
              </p:nvSpPr>
              <p:spPr>
                <a:xfrm>
                  <a:off x="2368531" y="497291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3" name="Google Shape;603;p28"/>
                <p:cNvSpPr/>
                <p:nvPr/>
              </p:nvSpPr>
              <p:spPr>
                <a:xfrm>
                  <a:off x="2464506" y="552241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4" name="Google Shape;604;p28"/>
                <p:cNvSpPr/>
                <p:nvPr/>
              </p:nvSpPr>
              <p:spPr>
                <a:xfrm>
                  <a:off x="2505706" y="478116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05" name="Google Shape;605;p28"/>
            <p:cNvGrpSpPr/>
            <p:nvPr/>
          </p:nvGrpSpPr>
          <p:grpSpPr>
            <a:xfrm>
              <a:off x="-166003" y="7"/>
              <a:ext cx="9489289" cy="4774777"/>
              <a:chOff x="-150589" y="11357"/>
              <a:chExt cx="9489289" cy="4774777"/>
            </a:xfrm>
          </p:grpSpPr>
          <p:sp>
            <p:nvSpPr>
              <p:cNvPr id="606" name="Google Shape;606;p28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 rot="10800000" flipH="1">
                <a:off x="8776673" y="301451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15" name="Google Shape;615;p28"/>
            <p:cNvSpPr/>
            <p:nvPr/>
          </p:nvSpPr>
          <p:spPr>
            <a:xfrm>
              <a:off x="7431676" y="1699118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4392" y="13580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7" name="Google Shape;617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942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9"/>
          <p:cNvGrpSpPr/>
          <p:nvPr/>
        </p:nvGrpSpPr>
        <p:grpSpPr>
          <a:xfrm>
            <a:off x="-138570" y="15143"/>
            <a:ext cx="12652385" cy="6943701"/>
            <a:chOff x="-103928" y="11357"/>
            <a:chExt cx="9489289" cy="5207776"/>
          </a:xfrm>
        </p:grpSpPr>
        <p:sp>
          <p:nvSpPr>
            <p:cNvPr id="620" name="Google Shape;620;p29"/>
            <p:cNvSpPr/>
            <p:nvPr/>
          </p:nvSpPr>
          <p:spPr>
            <a:xfrm>
              <a:off x="719995" y="195299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22" name="Google Shape;622;p29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623" name="Google Shape;623;p29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2" name="Google Shape;632;p29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633" name="Google Shape;633;p29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38" name="Google Shape;638;p29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639" name="Google Shape;639;p29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0" name="Google Shape;640;p29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1" name="Google Shape;641;p29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2" name="Google Shape;642;p29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643" name="Google Shape;643;p29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4" name="Google Shape;644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9"/>
          <p:cNvSpPr txBox="1">
            <a:spLocks noGrp="1"/>
          </p:cNvSpPr>
          <p:nvPr>
            <p:ph type="subTitle" idx="1"/>
          </p:nvPr>
        </p:nvSpPr>
        <p:spPr>
          <a:xfrm>
            <a:off x="960000" y="1882600"/>
            <a:ext cx="10272000" cy="37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705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0"/>
          <p:cNvGrpSpPr/>
          <p:nvPr/>
        </p:nvGrpSpPr>
        <p:grpSpPr>
          <a:xfrm flipH="1">
            <a:off x="-138570" y="15143"/>
            <a:ext cx="12652385" cy="6943701"/>
            <a:chOff x="-103928" y="11357"/>
            <a:chExt cx="9489289" cy="5207776"/>
          </a:xfrm>
        </p:grpSpPr>
        <p:sp>
          <p:nvSpPr>
            <p:cNvPr id="648" name="Google Shape;648;p30"/>
            <p:cNvSpPr/>
            <p:nvPr/>
          </p:nvSpPr>
          <p:spPr>
            <a:xfrm>
              <a:off x="719995" y="195299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50" name="Google Shape;650;p30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651" name="Google Shape;651;p30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60" name="Google Shape;660;p30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661" name="Google Shape;661;p30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66" name="Google Shape;666;p30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667" name="Google Shape;667;p30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8" name="Google Shape;668;p30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9" name="Google Shape;669;p30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0" name="Google Shape;670;p30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671" name="Google Shape;671;p30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2" name="Google Shape;672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3" name="Google Shape;673;p30"/>
          <p:cNvSpPr txBox="1">
            <a:spLocks noGrp="1"/>
          </p:cNvSpPr>
          <p:nvPr>
            <p:ph type="subTitle" idx="1"/>
          </p:nvPr>
        </p:nvSpPr>
        <p:spPr>
          <a:xfrm>
            <a:off x="950967" y="2068700"/>
            <a:ext cx="5404000" cy="40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4" name="Google Shape;674;p30"/>
          <p:cNvSpPr txBox="1">
            <a:spLocks noGrp="1"/>
          </p:cNvSpPr>
          <p:nvPr>
            <p:ph type="subTitle" idx="2"/>
          </p:nvPr>
        </p:nvSpPr>
        <p:spPr>
          <a:xfrm>
            <a:off x="6667733" y="2068700"/>
            <a:ext cx="4573600" cy="40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07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80" name="Google Shape;80;p4"/>
          <p:cNvGrpSpPr/>
          <p:nvPr/>
        </p:nvGrpSpPr>
        <p:grpSpPr>
          <a:xfrm>
            <a:off x="-341771" y="319944"/>
            <a:ext cx="12996571" cy="6467969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4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4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4"/>
            <p:cNvSpPr/>
            <p:nvPr/>
          </p:nvSpPr>
          <p:spPr>
            <a:xfrm rot="10800000" flipH="1">
              <a:off x="754779" y="50451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4"/>
            <p:cNvSpPr/>
            <p:nvPr/>
          </p:nvSpPr>
          <p:spPr>
            <a:xfrm rot="10800000" flipH="1">
              <a:off x="6767428" y="4952634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824654" y="560628"/>
            <a:ext cx="1132351" cy="829101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11004490" y="5987136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" name="Google Shape;97;p4"/>
          <p:cNvGrpSpPr/>
          <p:nvPr/>
        </p:nvGrpSpPr>
        <p:grpSpPr>
          <a:xfrm>
            <a:off x="-341766" y="973969"/>
            <a:ext cx="11880393" cy="4299804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705583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1"/>
          <p:cNvSpPr/>
          <p:nvPr/>
        </p:nvSpPr>
        <p:spPr>
          <a:xfrm>
            <a:off x="56695" y="1920035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8" name="Google Shape;678;p31"/>
          <p:cNvSpPr txBox="1">
            <a:spLocks noGrp="1"/>
          </p:cNvSpPr>
          <p:nvPr>
            <p:ph type="subTitle" idx="1"/>
          </p:nvPr>
        </p:nvSpPr>
        <p:spPr>
          <a:xfrm>
            <a:off x="1325251" y="3264117"/>
            <a:ext cx="42484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9" name="Google Shape;679;p31"/>
          <p:cNvSpPr txBox="1">
            <a:spLocks noGrp="1"/>
          </p:cNvSpPr>
          <p:nvPr>
            <p:ph type="subTitle" idx="2"/>
          </p:nvPr>
        </p:nvSpPr>
        <p:spPr>
          <a:xfrm>
            <a:off x="1325300" y="3794917"/>
            <a:ext cx="42484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0" name="Google Shape;680;p31"/>
          <p:cNvSpPr txBox="1">
            <a:spLocks noGrp="1"/>
          </p:cNvSpPr>
          <p:nvPr>
            <p:ph type="subTitle" idx="3"/>
          </p:nvPr>
        </p:nvSpPr>
        <p:spPr>
          <a:xfrm>
            <a:off x="6639617" y="3264117"/>
            <a:ext cx="42484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1" name="Google Shape;681;p31"/>
          <p:cNvSpPr txBox="1">
            <a:spLocks noGrp="1"/>
          </p:cNvSpPr>
          <p:nvPr>
            <p:ph type="subTitle" idx="4"/>
          </p:nvPr>
        </p:nvSpPr>
        <p:spPr>
          <a:xfrm>
            <a:off x="6639667" y="3794917"/>
            <a:ext cx="42484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19741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85" name="Google Shape;685;p32"/>
          <p:cNvSpPr txBox="1">
            <a:spLocks noGrp="1"/>
          </p:cNvSpPr>
          <p:nvPr>
            <p:ph type="subTitle" idx="1"/>
          </p:nvPr>
        </p:nvSpPr>
        <p:spPr>
          <a:xfrm>
            <a:off x="2803931" y="2006448"/>
            <a:ext cx="3374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6" name="Google Shape;686;p32"/>
          <p:cNvSpPr txBox="1">
            <a:spLocks noGrp="1"/>
          </p:cNvSpPr>
          <p:nvPr>
            <p:ph type="subTitle" idx="2"/>
          </p:nvPr>
        </p:nvSpPr>
        <p:spPr>
          <a:xfrm>
            <a:off x="2803967" y="2537248"/>
            <a:ext cx="33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7" name="Google Shape;687;p32"/>
          <p:cNvSpPr txBox="1">
            <a:spLocks noGrp="1"/>
          </p:cNvSpPr>
          <p:nvPr>
            <p:ph type="subTitle" idx="3"/>
          </p:nvPr>
        </p:nvSpPr>
        <p:spPr>
          <a:xfrm>
            <a:off x="2803943" y="4343601"/>
            <a:ext cx="3374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4"/>
          </p:nvPr>
        </p:nvSpPr>
        <p:spPr>
          <a:xfrm>
            <a:off x="2803967" y="4874399"/>
            <a:ext cx="33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1" y="2632968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90" name="Google Shape;690;p32"/>
          <p:cNvGrpSpPr/>
          <p:nvPr/>
        </p:nvGrpSpPr>
        <p:grpSpPr>
          <a:xfrm flipH="1">
            <a:off x="-138570" y="209774"/>
            <a:ext cx="12652385" cy="5565252"/>
            <a:chOff x="-150589" y="157330"/>
            <a:chExt cx="9489289" cy="4173939"/>
          </a:xfrm>
        </p:grpSpPr>
        <p:sp>
          <p:nvSpPr>
            <p:cNvPr id="691" name="Google Shape;691;p32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-63228" y="1633053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32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32"/>
            <p:cNvSpPr/>
            <p:nvPr/>
          </p:nvSpPr>
          <p:spPr>
            <a:xfrm rot="10800000" flipH="1">
              <a:off x="8108680" y="157330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32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8" name="Google Shape;698;p32"/>
          <p:cNvSpPr/>
          <p:nvPr/>
        </p:nvSpPr>
        <p:spPr>
          <a:xfrm>
            <a:off x="783402" y="6452239"/>
            <a:ext cx="123588" cy="78045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693616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33"/>
          <p:cNvGrpSpPr/>
          <p:nvPr/>
        </p:nvGrpSpPr>
        <p:grpSpPr>
          <a:xfrm>
            <a:off x="-138570" y="15143"/>
            <a:ext cx="12652385" cy="6842848"/>
            <a:chOff x="-103928" y="11357"/>
            <a:chExt cx="9489289" cy="5132136"/>
          </a:xfrm>
        </p:grpSpPr>
        <p:sp>
          <p:nvSpPr>
            <p:cNvPr id="701" name="Google Shape;701;p33"/>
            <p:cNvSpPr/>
            <p:nvPr/>
          </p:nvSpPr>
          <p:spPr>
            <a:xfrm>
              <a:off x="719995" y="1877350"/>
              <a:ext cx="8399455" cy="3266143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0" y="578325"/>
              <a:ext cx="4229745" cy="1194049"/>
            </a:xfrm>
            <a:custGeom>
              <a:avLst/>
              <a:gdLst/>
              <a:ahLst/>
              <a:cxnLst/>
              <a:rect l="l" t="t" r="r" b="b"/>
              <a:pathLst>
                <a:path w="115417" h="32582" extrusionOk="0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3" name="Google Shape;703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704" name="Google Shape;704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33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33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3" name="Google Shape;713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714" name="Google Shape;714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16" name="Google Shape;716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717" name="Google Shape;717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8" name="Google Shape;718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9" name="Google Shape;719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0" name="Google Shape;720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721" name="Google Shape;721;p33"/>
            <p:cNvSpPr/>
            <p:nvPr/>
          </p:nvSpPr>
          <p:spPr>
            <a:xfrm>
              <a:off x="6109217" y="440555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2" name="Google Shape;722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3" name="Google Shape;723;p33"/>
          <p:cNvSpPr txBox="1">
            <a:spLocks noGrp="1"/>
          </p:cNvSpPr>
          <p:nvPr>
            <p:ph type="subTitle" idx="1"/>
          </p:nvPr>
        </p:nvSpPr>
        <p:spPr>
          <a:xfrm>
            <a:off x="950967" y="1346273"/>
            <a:ext cx="10290000" cy="43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97505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4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6" name="Google Shape;726;p34"/>
          <p:cNvSpPr/>
          <p:nvPr/>
        </p:nvSpPr>
        <p:spPr>
          <a:xfrm>
            <a:off x="1" y="4794718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7" name="Google Shape;727;p34"/>
          <p:cNvSpPr/>
          <p:nvPr/>
        </p:nvSpPr>
        <p:spPr>
          <a:xfrm>
            <a:off x="302288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8" name="Google Shape;728;p34"/>
          <p:cNvSpPr/>
          <p:nvPr/>
        </p:nvSpPr>
        <p:spPr>
          <a:xfrm>
            <a:off x="8926835" y="5860891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9" name="Google Shape;729;p34"/>
          <p:cNvSpPr/>
          <p:nvPr/>
        </p:nvSpPr>
        <p:spPr>
          <a:xfrm>
            <a:off x="11336089" y="839298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34"/>
          <p:cNvSpPr/>
          <p:nvPr/>
        </p:nvSpPr>
        <p:spPr>
          <a:xfrm>
            <a:off x="11692498" y="5559991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34"/>
          <p:cNvSpPr/>
          <p:nvPr/>
        </p:nvSpPr>
        <p:spPr>
          <a:xfrm>
            <a:off x="11692515" y="1488391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34"/>
          <p:cNvSpPr/>
          <p:nvPr/>
        </p:nvSpPr>
        <p:spPr>
          <a:xfrm>
            <a:off x="-90937" y="2801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34"/>
          <p:cNvSpPr/>
          <p:nvPr/>
        </p:nvSpPr>
        <p:spPr>
          <a:xfrm>
            <a:off x="-168988" y="52589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34" name="Google Shape;734;p34"/>
          <p:cNvGrpSpPr/>
          <p:nvPr/>
        </p:nvGrpSpPr>
        <p:grpSpPr>
          <a:xfrm>
            <a:off x="10482618" y="1043280"/>
            <a:ext cx="749397" cy="381640"/>
            <a:chOff x="2997351" y="1193725"/>
            <a:chExt cx="413545" cy="210602"/>
          </a:xfrm>
        </p:grpSpPr>
        <p:sp>
          <p:nvSpPr>
            <p:cNvPr id="735" name="Google Shape;735;p34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7" name="Google Shape;737;p34"/>
          <p:cNvGrpSpPr/>
          <p:nvPr/>
        </p:nvGrpSpPr>
        <p:grpSpPr>
          <a:xfrm flipH="1">
            <a:off x="950965" y="5711467"/>
            <a:ext cx="2616105" cy="563651"/>
            <a:chOff x="7847880" y="4122175"/>
            <a:chExt cx="1962079" cy="422738"/>
          </a:xfrm>
        </p:grpSpPr>
        <p:sp>
          <p:nvSpPr>
            <p:cNvPr id="738" name="Google Shape;738;p34"/>
            <p:cNvSpPr/>
            <p:nvPr/>
          </p:nvSpPr>
          <p:spPr>
            <a:xfrm>
              <a:off x="7847880" y="4459701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9586138" y="445768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8836038" y="4122175"/>
              <a:ext cx="185099" cy="88934"/>
            </a:xfrm>
            <a:custGeom>
              <a:avLst/>
              <a:gdLst/>
              <a:ahLst/>
              <a:cxnLst/>
              <a:rect l="l" t="t" r="r" b="b"/>
              <a:pathLst>
                <a:path w="870" h="418" extrusionOk="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1" name="Google Shape;741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42" name="Google Shape;742;p34"/>
          <p:cNvSpPr txBox="1">
            <a:spLocks noGrp="1"/>
          </p:cNvSpPr>
          <p:nvPr>
            <p:ph type="subTitle" idx="1"/>
          </p:nvPr>
        </p:nvSpPr>
        <p:spPr>
          <a:xfrm>
            <a:off x="950967" y="2990833"/>
            <a:ext cx="4290000" cy="1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4457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5"/>
          <p:cNvSpPr/>
          <p:nvPr/>
        </p:nvSpPr>
        <p:spPr>
          <a:xfrm>
            <a:off x="4148368" y="5299258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35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46" name="Google Shape;746;p35"/>
          <p:cNvGrpSpPr/>
          <p:nvPr/>
        </p:nvGrpSpPr>
        <p:grpSpPr>
          <a:xfrm>
            <a:off x="232540" y="332175"/>
            <a:ext cx="11376203" cy="6266453"/>
            <a:chOff x="174405" y="249131"/>
            <a:chExt cx="8532152" cy="4699840"/>
          </a:xfrm>
        </p:grpSpPr>
        <p:sp>
          <p:nvSpPr>
            <p:cNvPr id="747" name="Google Shape;747;p35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53" name="Google Shape;753;p35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754" name="Google Shape;754;p35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35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35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58" name="Google Shape;758;p35"/>
          <p:cNvGrpSpPr/>
          <p:nvPr/>
        </p:nvGrpSpPr>
        <p:grpSpPr>
          <a:xfrm>
            <a:off x="-221337" y="10"/>
            <a:ext cx="12652385" cy="6366369"/>
            <a:chOff x="-150589" y="11357"/>
            <a:chExt cx="9489289" cy="4774777"/>
          </a:xfrm>
        </p:grpSpPr>
        <p:sp>
          <p:nvSpPr>
            <p:cNvPr id="759" name="Google Shape;759;p35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35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35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35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35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8" name="Google Shape;768;p35"/>
          <p:cNvSpPr/>
          <p:nvPr/>
        </p:nvSpPr>
        <p:spPr>
          <a:xfrm>
            <a:off x="404256" y="8648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35"/>
          <p:cNvSpPr txBox="1">
            <a:spLocks noGrp="1"/>
          </p:cNvSpPr>
          <p:nvPr>
            <p:ph type="subTitle" idx="1"/>
          </p:nvPr>
        </p:nvSpPr>
        <p:spPr>
          <a:xfrm>
            <a:off x="6970233" y="2309251"/>
            <a:ext cx="4270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0" name="Google Shape;770;p35"/>
          <p:cNvSpPr txBox="1">
            <a:spLocks noGrp="1"/>
          </p:cNvSpPr>
          <p:nvPr>
            <p:ph type="subTitle" idx="2"/>
          </p:nvPr>
        </p:nvSpPr>
        <p:spPr>
          <a:xfrm>
            <a:off x="6970400" y="4264900"/>
            <a:ext cx="4270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1" name="Google Shape;771;p35"/>
          <p:cNvSpPr txBox="1">
            <a:spLocks noGrp="1"/>
          </p:cNvSpPr>
          <p:nvPr>
            <p:ph type="subTitle" idx="3"/>
          </p:nvPr>
        </p:nvSpPr>
        <p:spPr>
          <a:xfrm>
            <a:off x="6223733" y="2742333"/>
            <a:ext cx="5017200" cy="9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2" name="Google Shape;772;p35"/>
          <p:cNvSpPr txBox="1">
            <a:spLocks noGrp="1"/>
          </p:cNvSpPr>
          <p:nvPr>
            <p:ph type="subTitle" idx="4"/>
          </p:nvPr>
        </p:nvSpPr>
        <p:spPr>
          <a:xfrm>
            <a:off x="6223929" y="4618627"/>
            <a:ext cx="5017200" cy="9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73" name="Google Shape;773;p3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37866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/>
          <p:nvPr/>
        </p:nvSpPr>
        <p:spPr>
          <a:xfrm flipH="1">
            <a:off x="7535799" y="9585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36"/>
          <p:cNvSpPr/>
          <p:nvPr/>
        </p:nvSpPr>
        <p:spPr>
          <a:xfrm>
            <a:off x="1" y="4692685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36"/>
          <p:cNvSpPr/>
          <p:nvPr/>
        </p:nvSpPr>
        <p:spPr>
          <a:xfrm flipH="1">
            <a:off x="-200785" y="2215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36"/>
          <p:cNvSpPr/>
          <p:nvPr/>
        </p:nvSpPr>
        <p:spPr>
          <a:xfrm flipH="1">
            <a:off x="8420585" y="5055825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9" name="Google Shape;779;p36"/>
          <p:cNvSpPr/>
          <p:nvPr/>
        </p:nvSpPr>
        <p:spPr>
          <a:xfrm flipH="1">
            <a:off x="-291632" y="51686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0" name="Google Shape;780;p36"/>
          <p:cNvSpPr/>
          <p:nvPr/>
        </p:nvSpPr>
        <p:spPr>
          <a:xfrm flipH="1">
            <a:off x="11824147" y="1471124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1" name="Google Shape;781;p36"/>
          <p:cNvSpPr/>
          <p:nvPr/>
        </p:nvSpPr>
        <p:spPr>
          <a:xfrm flipH="1">
            <a:off x="-291625" y="59695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2" name="Google Shape;782;p36"/>
          <p:cNvSpPr/>
          <p:nvPr/>
        </p:nvSpPr>
        <p:spPr>
          <a:xfrm flipH="1">
            <a:off x="10951951" y="16047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3" name="Google Shape;783;p36"/>
          <p:cNvSpPr/>
          <p:nvPr/>
        </p:nvSpPr>
        <p:spPr>
          <a:xfrm flipH="1">
            <a:off x="11443103" y="347178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4" name="Google Shape;784;p36"/>
          <p:cNvSpPr/>
          <p:nvPr/>
        </p:nvSpPr>
        <p:spPr>
          <a:xfrm>
            <a:off x="9434420" y="2085115"/>
            <a:ext cx="289915" cy="127739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36"/>
          <p:cNvSpPr/>
          <p:nvPr/>
        </p:nvSpPr>
        <p:spPr>
          <a:xfrm>
            <a:off x="822112" y="1714762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36"/>
          <p:cNvSpPr/>
          <p:nvPr/>
        </p:nvSpPr>
        <p:spPr>
          <a:xfrm>
            <a:off x="11118181" y="665011"/>
            <a:ext cx="245705" cy="106856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36"/>
          <p:cNvSpPr txBox="1">
            <a:spLocks noGrp="1"/>
          </p:cNvSpPr>
          <p:nvPr>
            <p:ph type="subTitle" idx="1"/>
          </p:nvPr>
        </p:nvSpPr>
        <p:spPr>
          <a:xfrm>
            <a:off x="1178383" y="3954467"/>
            <a:ext cx="98352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8" name="Google Shape;788;p36"/>
          <p:cNvSpPr txBox="1">
            <a:spLocks noGrp="1"/>
          </p:cNvSpPr>
          <p:nvPr>
            <p:ph type="subTitle" idx="2"/>
          </p:nvPr>
        </p:nvSpPr>
        <p:spPr>
          <a:xfrm>
            <a:off x="1178417" y="2048400"/>
            <a:ext cx="9835200" cy="1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9" name="Google Shape;789;p3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0" name="Google Shape;790;p36"/>
          <p:cNvSpPr txBox="1">
            <a:spLocks noGrp="1"/>
          </p:cNvSpPr>
          <p:nvPr>
            <p:ph type="subTitle" idx="3"/>
          </p:nvPr>
        </p:nvSpPr>
        <p:spPr>
          <a:xfrm>
            <a:off x="1178383" y="1517600"/>
            <a:ext cx="98352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91" name="Google Shape;791;p36"/>
          <p:cNvSpPr txBox="1">
            <a:spLocks noGrp="1"/>
          </p:cNvSpPr>
          <p:nvPr>
            <p:ph type="subTitle" idx="4"/>
          </p:nvPr>
        </p:nvSpPr>
        <p:spPr>
          <a:xfrm>
            <a:off x="1178417" y="4485267"/>
            <a:ext cx="98352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1802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7"/>
          <p:cNvSpPr/>
          <p:nvPr/>
        </p:nvSpPr>
        <p:spPr>
          <a:xfrm>
            <a:off x="-525406" y="325868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37"/>
          <p:cNvSpPr/>
          <p:nvPr/>
        </p:nvSpPr>
        <p:spPr>
          <a:xfrm>
            <a:off x="-158211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37"/>
          <p:cNvSpPr/>
          <p:nvPr/>
        </p:nvSpPr>
        <p:spPr>
          <a:xfrm>
            <a:off x="6960001" y="5320458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37"/>
          <p:cNvSpPr/>
          <p:nvPr/>
        </p:nvSpPr>
        <p:spPr>
          <a:xfrm>
            <a:off x="11231989" y="5320465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37"/>
          <p:cNvSpPr/>
          <p:nvPr/>
        </p:nvSpPr>
        <p:spPr>
          <a:xfrm>
            <a:off x="11588414" y="2008042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37"/>
          <p:cNvSpPr/>
          <p:nvPr/>
        </p:nvSpPr>
        <p:spPr>
          <a:xfrm>
            <a:off x="11588417" y="59695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9" name="Google Shape;799;p37"/>
          <p:cNvSpPr/>
          <p:nvPr/>
        </p:nvSpPr>
        <p:spPr>
          <a:xfrm>
            <a:off x="413330" y="5292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0" name="Google Shape;800;p37"/>
          <p:cNvSpPr/>
          <p:nvPr/>
        </p:nvSpPr>
        <p:spPr>
          <a:xfrm>
            <a:off x="576512" y="56002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1" name="Google Shape;801;p37"/>
          <p:cNvSpPr/>
          <p:nvPr/>
        </p:nvSpPr>
        <p:spPr>
          <a:xfrm>
            <a:off x="1690412" y="1320763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2" name="Google Shape;802;p37"/>
          <p:cNvGrpSpPr/>
          <p:nvPr/>
        </p:nvGrpSpPr>
        <p:grpSpPr>
          <a:xfrm>
            <a:off x="10260597" y="641937"/>
            <a:ext cx="1327793" cy="994796"/>
            <a:chOff x="4074072" y="4231627"/>
            <a:chExt cx="995845" cy="746097"/>
          </a:xfrm>
        </p:grpSpPr>
        <p:sp>
          <p:nvSpPr>
            <p:cNvPr id="803" name="Google Shape;803;p37"/>
            <p:cNvSpPr/>
            <p:nvPr/>
          </p:nvSpPr>
          <p:spPr>
            <a:xfrm>
              <a:off x="4074072" y="4914577"/>
              <a:ext cx="154121" cy="63147"/>
            </a:xfrm>
            <a:custGeom>
              <a:avLst/>
              <a:gdLst/>
              <a:ahLst/>
              <a:cxnLst/>
              <a:rect l="l" t="t" r="r" b="b"/>
              <a:pathLst>
                <a:path w="925" h="379" extrusionOk="0">
                  <a:moveTo>
                    <a:pt x="203" y="1"/>
                  </a:moveTo>
                  <a:cubicBezTo>
                    <a:pt x="120" y="1"/>
                    <a:pt x="43" y="49"/>
                    <a:pt x="1" y="121"/>
                  </a:cubicBezTo>
                  <a:cubicBezTo>
                    <a:pt x="31" y="91"/>
                    <a:pt x="71" y="77"/>
                    <a:pt x="114" y="77"/>
                  </a:cubicBezTo>
                  <a:cubicBezTo>
                    <a:pt x="149" y="77"/>
                    <a:pt x="185" y="86"/>
                    <a:pt x="218" y="103"/>
                  </a:cubicBezTo>
                  <a:cubicBezTo>
                    <a:pt x="290" y="157"/>
                    <a:pt x="345" y="229"/>
                    <a:pt x="363" y="320"/>
                  </a:cubicBezTo>
                  <a:cubicBezTo>
                    <a:pt x="363" y="338"/>
                    <a:pt x="399" y="356"/>
                    <a:pt x="417" y="374"/>
                  </a:cubicBezTo>
                  <a:cubicBezTo>
                    <a:pt x="427" y="377"/>
                    <a:pt x="436" y="379"/>
                    <a:pt x="446" y="379"/>
                  </a:cubicBezTo>
                  <a:cubicBezTo>
                    <a:pt x="490" y="379"/>
                    <a:pt x="529" y="346"/>
                    <a:pt x="544" y="302"/>
                  </a:cubicBezTo>
                  <a:cubicBezTo>
                    <a:pt x="578" y="134"/>
                    <a:pt x="720" y="28"/>
                    <a:pt x="885" y="28"/>
                  </a:cubicBezTo>
                  <a:cubicBezTo>
                    <a:pt x="898" y="28"/>
                    <a:pt x="911" y="29"/>
                    <a:pt x="924" y="30"/>
                  </a:cubicBezTo>
                  <a:cubicBezTo>
                    <a:pt x="869" y="12"/>
                    <a:pt x="813" y="3"/>
                    <a:pt x="758" y="3"/>
                  </a:cubicBezTo>
                  <a:cubicBezTo>
                    <a:pt x="644" y="3"/>
                    <a:pt x="535" y="41"/>
                    <a:pt x="452" y="116"/>
                  </a:cubicBezTo>
                  <a:lnTo>
                    <a:pt x="452" y="116"/>
                  </a:lnTo>
                  <a:cubicBezTo>
                    <a:pt x="399" y="70"/>
                    <a:pt x="339" y="34"/>
                    <a:pt x="272" y="12"/>
                  </a:cubicBezTo>
                  <a:cubicBezTo>
                    <a:pt x="249" y="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4912796" y="4560061"/>
              <a:ext cx="157120" cy="77143"/>
            </a:xfrm>
            <a:custGeom>
              <a:avLst/>
              <a:gdLst/>
              <a:ahLst/>
              <a:cxnLst/>
              <a:rect l="l" t="t" r="r" b="b"/>
              <a:pathLst>
                <a:path w="943" h="463" extrusionOk="0">
                  <a:moveTo>
                    <a:pt x="108" y="1"/>
                  </a:moveTo>
                  <a:cubicBezTo>
                    <a:pt x="73" y="1"/>
                    <a:pt x="37" y="7"/>
                    <a:pt x="1" y="19"/>
                  </a:cubicBezTo>
                  <a:cubicBezTo>
                    <a:pt x="92" y="37"/>
                    <a:pt x="146" y="110"/>
                    <a:pt x="182" y="182"/>
                  </a:cubicBezTo>
                  <a:cubicBezTo>
                    <a:pt x="218" y="254"/>
                    <a:pt x="255" y="327"/>
                    <a:pt x="291" y="399"/>
                  </a:cubicBezTo>
                  <a:cubicBezTo>
                    <a:pt x="291" y="417"/>
                    <a:pt x="291" y="417"/>
                    <a:pt x="309" y="436"/>
                  </a:cubicBezTo>
                  <a:cubicBezTo>
                    <a:pt x="327" y="454"/>
                    <a:pt x="350" y="463"/>
                    <a:pt x="372" y="463"/>
                  </a:cubicBezTo>
                  <a:cubicBezTo>
                    <a:pt x="395" y="463"/>
                    <a:pt x="418" y="454"/>
                    <a:pt x="436" y="436"/>
                  </a:cubicBezTo>
                  <a:cubicBezTo>
                    <a:pt x="580" y="309"/>
                    <a:pt x="762" y="218"/>
                    <a:pt x="943" y="200"/>
                  </a:cubicBezTo>
                  <a:cubicBezTo>
                    <a:pt x="860" y="147"/>
                    <a:pt x="764" y="120"/>
                    <a:pt x="668" y="120"/>
                  </a:cubicBezTo>
                  <a:cubicBezTo>
                    <a:pt x="575" y="120"/>
                    <a:pt x="481" y="146"/>
                    <a:pt x="397" y="200"/>
                  </a:cubicBezTo>
                  <a:lnTo>
                    <a:pt x="397" y="200"/>
                  </a:lnTo>
                  <a:cubicBezTo>
                    <a:pt x="367" y="156"/>
                    <a:pt x="332" y="115"/>
                    <a:pt x="291" y="73"/>
                  </a:cubicBezTo>
                  <a:cubicBezTo>
                    <a:pt x="242" y="25"/>
                    <a:pt x="17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4526333" y="4231627"/>
              <a:ext cx="111800" cy="62980"/>
            </a:xfrm>
            <a:custGeom>
              <a:avLst/>
              <a:gdLst/>
              <a:ahLst/>
              <a:cxnLst/>
              <a:rect l="l" t="t" r="r" b="b"/>
              <a:pathLst>
                <a:path w="671" h="378" extrusionOk="0">
                  <a:moveTo>
                    <a:pt x="592" y="1"/>
                  </a:moveTo>
                  <a:cubicBezTo>
                    <a:pt x="480" y="1"/>
                    <a:pt x="376" y="48"/>
                    <a:pt x="310" y="133"/>
                  </a:cubicBezTo>
                  <a:lnTo>
                    <a:pt x="310" y="133"/>
                  </a:lnTo>
                  <a:cubicBezTo>
                    <a:pt x="281" y="119"/>
                    <a:pt x="250" y="107"/>
                    <a:pt x="218" y="99"/>
                  </a:cubicBezTo>
                  <a:cubicBezTo>
                    <a:pt x="192" y="86"/>
                    <a:pt x="164" y="80"/>
                    <a:pt x="136" y="80"/>
                  </a:cubicBezTo>
                  <a:cubicBezTo>
                    <a:pt x="86" y="80"/>
                    <a:pt x="36" y="100"/>
                    <a:pt x="0" y="135"/>
                  </a:cubicBezTo>
                  <a:cubicBezTo>
                    <a:pt x="55" y="153"/>
                    <a:pt x="109" y="172"/>
                    <a:pt x="145" y="226"/>
                  </a:cubicBezTo>
                  <a:lnTo>
                    <a:pt x="272" y="334"/>
                  </a:lnTo>
                  <a:cubicBezTo>
                    <a:pt x="272" y="353"/>
                    <a:pt x="272" y="353"/>
                    <a:pt x="290" y="371"/>
                  </a:cubicBezTo>
                  <a:cubicBezTo>
                    <a:pt x="304" y="375"/>
                    <a:pt x="317" y="377"/>
                    <a:pt x="330" y="377"/>
                  </a:cubicBezTo>
                  <a:cubicBezTo>
                    <a:pt x="369" y="377"/>
                    <a:pt x="403" y="357"/>
                    <a:pt x="417" y="316"/>
                  </a:cubicBezTo>
                  <a:cubicBezTo>
                    <a:pt x="471" y="190"/>
                    <a:pt x="562" y="99"/>
                    <a:pt x="670" y="9"/>
                  </a:cubicBezTo>
                  <a:cubicBezTo>
                    <a:pt x="644" y="3"/>
                    <a:pt x="618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6" name="Google Shape;806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7" name="Google Shape;807;p37"/>
          <p:cNvSpPr txBox="1">
            <a:spLocks noGrp="1"/>
          </p:cNvSpPr>
          <p:nvPr>
            <p:ph type="title" idx="2"/>
          </p:nvPr>
        </p:nvSpPr>
        <p:spPr>
          <a:xfrm>
            <a:off x="960000" y="3225797"/>
            <a:ext cx="3115200" cy="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8" name="Google Shape;808;p37"/>
          <p:cNvSpPr txBox="1">
            <a:spLocks noGrp="1"/>
          </p:cNvSpPr>
          <p:nvPr>
            <p:ph type="subTitle" idx="1"/>
          </p:nvPr>
        </p:nvSpPr>
        <p:spPr>
          <a:xfrm>
            <a:off x="960000" y="3642033"/>
            <a:ext cx="31152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9" name="Google Shape;809;p37"/>
          <p:cNvSpPr txBox="1">
            <a:spLocks noGrp="1"/>
          </p:cNvSpPr>
          <p:nvPr>
            <p:ph type="title" idx="3"/>
          </p:nvPr>
        </p:nvSpPr>
        <p:spPr>
          <a:xfrm>
            <a:off x="4538400" y="4140197"/>
            <a:ext cx="3115200" cy="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0" name="Google Shape;810;p37"/>
          <p:cNvSpPr txBox="1">
            <a:spLocks noGrp="1"/>
          </p:cNvSpPr>
          <p:nvPr>
            <p:ph type="subTitle" idx="4"/>
          </p:nvPr>
        </p:nvSpPr>
        <p:spPr>
          <a:xfrm>
            <a:off x="4538400" y="4556433"/>
            <a:ext cx="31152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11" name="Google Shape;811;p37"/>
          <p:cNvSpPr txBox="1">
            <a:spLocks noGrp="1"/>
          </p:cNvSpPr>
          <p:nvPr>
            <p:ph type="title" idx="5"/>
          </p:nvPr>
        </p:nvSpPr>
        <p:spPr>
          <a:xfrm>
            <a:off x="8116800" y="3225797"/>
            <a:ext cx="3115200" cy="5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2" name="Google Shape;812;p37"/>
          <p:cNvSpPr txBox="1">
            <a:spLocks noGrp="1"/>
          </p:cNvSpPr>
          <p:nvPr>
            <p:ph type="subTitle" idx="6"/>
          </p:nvPr>
        </p:nvSpPr>
        <p:spPr>
          <a:xfrm>
            <a:off x="8116800" y="3642033"/>
            <a:ext cx="31152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75909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8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5" name="Google Shape;815;p38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6" name="Google Shape;816;p38"/>
          <p:cNvGrpSpPr/>
          <p:nvPr/>
        </p:nvGrpSpPr>
        <p:grpSpPr>
          <a:xfrm>
            <a:off x="233421" y="1422271"/>
            <a:ext cx="11746449" cy="5290275"/>
            <a:chOff x="175065" y="1122903"/>
            <a:chExt cx="8809837" cy="3967706"/>
          </a:xfrm>
        </p:grpSpPr>
        <p:sp>
          <p:nvSpPr>
            <p:cNvPr id="817" name="Google Shape;817;p38"/>
            <p:cNvSpPr/>
            <p:nvPr/>
          </p:nvSpPr>
          <p:spPr>
            <a:xfrm>
              <a:off x="8532686" y="18226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8371388" y="112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8834115" y="1297922"/>
              <a:ext cx="150787" cy="73131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8167905" y="13792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8305489" y="451359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8429856" y="42705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23" name="Google Shape;823;p38"/>
            <p:cNvGrpSpPr/>
            <p:nvPr/>
          </p:nvGrpSpPr>
          <p:grpSpPr>
            <a:xfrm>
              <a:off x="175065" y="2822084"/>
              <a:ext cx="1091113" cy="2268526"/>
              <a:chOff x="851974" y="913738"/>
              <a:chExt cx="210607" cy="437872"/>
            </a:xfrm>
          </p:grpSpPr>
          <p:sp>
            <p:nvSpPr>
              <p:cNvPr id="824" name="Google Shape;824;p38"/>
              <p:cNvSpPr/>
              <p:nvPr/>
            </p:nvSpPr>
            <p:spPr>
              <a:xfrm>
                <a:off x="851974" y="913738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" name="Google Shape;825;p38"/>
              <p:cNvSpPr/>
              <p:nvPr/>
            </p:nvSpPr>
            <p:spPr>
              <a:xfrm>
                <a:off x="856974" y="962313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" name="Google Shape;826;p38"/>
              <p:cNvSpPr/>
              <p:nvPr/>
            </p:nvSpPr>
            <p:spPr>
              <a:xfrm>
                <a:off x="999631" y="1335110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" name="Google Shape;827;p38"/>
              <p:cNvSpPr/>
              <p:nvPr/>
            </p:nvSpPr>
            <p:spPr>
              <a:xfrm>
                <a:off x="1040831" y="1260985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828" name="Google Shape;828;p38"/>
          <p:cNvGrpSpPr/>
          <p:nvPr/>
        </p:nvGrpSpPr>
        <p:grpSpPr>
          <a:xfrm flipH="1">
            <a:off x="-138570" y="15144"/>
            <a:ext cx="12652385" cy="6366369"/>
            <a:chOff x="-150589" y="11357"/>
            <a:chExt cx="9489289" cy="4774777"/>
          </a:xfrm>
        </p:grpSpPr>
        <p:sp>
          <p:nvSpPr>
            <p:cNvPr id="829" name="Google Shape;829;p38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38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38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38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38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38" name="Google Shape;838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9" name="Google Shape;839;p38"/>
          <p:cNvSpPr txBox="1">
            <a:spLocks noGrp="1"/>
          </p:cNvSpPr>
          <p:nvPr>
            <p:ph type="title" idx="2"/>
          </p:nvPr>
        </p:nvSpPr>
        <p:spPr>
          <a:xfrm>
            <a:off x="951067" y="2341800"/>
            <a:ext cx="5109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0" name="Google Shape;840;p38"/>
          <p:cNvSpPr txBox="1">
            <a:spLocks noGrp="1"/>
          </p:cNvSpPr>
          <p:nvPr>
            <p:ph type="subTitle" idx="1"/>
          </p:nvPr>
        </p:nvSpPr>
        <p:spPr>
          <a:xfrm>
            <a:off x="1594451" y="2822633"/>
            <a:ext cx="38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8"/>
          <p:cNvSpPr txBox="1">
            <a:spLocks noGrp="1"/>
          </p:cNvSpPr>
          <p:nvPr>
            <p:ph type="title" idx="3"/>
          </p:nvPr>
        </p:nvSpPr>
        <p:spPr>
          <a:xfrm>
            <a:off x="6131267" y="2341800"/>
            <a:ext cx="5109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2" name="Google Shape;842;p38"/>
          <p:cNvSpPr txBox="1">
            <a:spLocks noGrp="1"/>
          </p:cNvSpPr>
          <p:nvPr>
            <p:ph type="subTitle" idx="4"/>
          </p:nvPr>
        </p:nvSpPr>
        <p:spPr>
          <a:xfrm>
            <a:off x="6774651" y="2822633"/>
            <a:ext cx="38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8"/>
          <p:cNvSpPr txBox="1">
            <a:spLocks noGrp="1"/>
          </p:cNvSpPr>
          <p:nvPr>
            <p:ph type="title" idx="5"/>
          </p:nvPr>
        </p:nvSpPr>
        <p:spPr>
          <a:xfrm>
            <a:off x="951067" y="4456200"/>
            <a:ext cx="5109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4" name="Google Shape;844;p38"/>
          <p:cNvSpPr txBox="1">
            <a:spLocks noGrp="1"/>
          </p:cNvSpPr>
          <p:nvPr>
            <p:ph type="subTitle" idx="6"/>
          </p:nvPr>
        </p:nvSpPr>
        <p:spPr>
          <a:xfrm>
            <a:off x="1594451" y="4934347"/>
            <a:ext cx="38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8"/>
          <p:cNvSpPr txBox="1">
            <a:spLocks noGrp="1"/>
          </p:cNvSpPr>
          <p:nvPr>
            <p:ph type="title" idx="7"/>
          </p:nvPr>
        </p:nvSpPr>
        <p:spPr>
          <a:xfrm>
            <a:off x="6131267" y="4456200"/>
            <a:ext cx="5109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6" name="Google Shape;846;p38"/>
          <p:cNvSpPr txBox="1">
            <a:spLocks noGrp="1"/>
          </p:cNvSpPr>
          <p:nvPr>
            <p:ph type="subTitle" idx="8"/>
          </p:nvPr>
        </p:nvSpPr>
        <p:spPr>
          <a:xfrm>
            <a:off x="6774651" y="4934347"/>
            <a:ext cx="38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545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9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9"/>
          <p:cNvSpPr/>
          <p:nvPr/>
        </p:nvSpPr>
        <p:spPr>
          <a:xfrm flipH="1">
            <a:off x="6563134" y="40587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0" name="Google Shape;850;p39"/>
          <p:cNvGrpSpPr/>
          <p:nvPr/>
        </p:nvGrpSpPr>
        <p:grpSpPr>
          <a:xfrm>
            <a:off x="314388" y="1210171"/>
            <a:ext cx="11746449" cy="5290275"/>
            <a:chOff x="175065" y="1122903"/>
            <a:chExt cx="8809837" cy="3967706"/>
          </a:xfrm>
        </p:grpSpPr>
        <p:sp>
          <p:nvSpPr>
            <p:cNvPr id="851" name="Google Shape;851;p39"/>
            <p:cNvSpPr/>
            <p:nvPr/>
          </p:nvSpPr>
          <p:spPr>
            <a:xfrm>
              <a:off x="8371388" y="112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8834115" y="1297922"/>
              <a:ext cx="150787" cy="73131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7536614" y="4795804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8559256" y="14513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55" name="Google Shape;855;p39"/>
            <p:cNvGrpSpPr/>
            <p:nvPr/>
          </p:nvGrpSpPr>
          <p:grpSpPr>
            <a:xfrm>
              <a:off x="175065" y="4621099"/>
              <a:ext cx="4499275" cy="469510"/>
              <a:chOff x="851974" y="1260985"/>
              <a:chExt cx="868452" cy="90625"/>
            </a:xfrm>
          </p:grpSpPr>
          <p:sp>
            <p:nvSpPr>
              <p:cNvPr id="856" name="Google Shape;856;p39"/>
              <p:cNvSpPr/>
              <p:nvPr/>
            </p:nvSpPr>
            <p:spPr>
              <a:xfrm>
                <a:off x="851974" y="1266594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856974" y="1315169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657476" y="1335110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1698676" y="1260985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60" name="Google Shape;860;p3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61" name="Google Shape;861;p39"/>
          <p:cNvSpPr txBox="1">
            <a:spLocks noGrp="1"/>
          </p:cNvSpPr>
          <p:nvPr>
            <p:ph type="title" idx="2"/>
          </p:nvPr>
        </p:nvSpPr>
        <p:spPr>
          <a:xfrm>
            <a:off x="960011" y="2047200"/>
            <a:ext cx="3133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62" name="Google Shape;862;p39"/>
          <p:cNvSpPr txBox="1">
            <a:spLocks noGrp="1"/>
          </p:cNvSpPr>
          <p:nvPr>
            <p:ph type="subTitle" idx="1"/>
          </p:nvPr>
        </p:nvSpPr>
        <p:spPr>
          <a:xfrm>
            <a:off x="960000" y="2629600"/>
            <a:ext cx="3133600" cy="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863" name="Google Shape;863;p39"/>
          <p:cNvGrpSpPr/>
          <p:nvPr/>
        </p:nvGrpSpPr>
        <p:grpSpPr>
          <a:xfrm flipH="1">
            <a:off x="-228477" y="204360"/>
            <a:ext cx="12742292" cy="6177152"/>
            <a:chOff x="-150589" y="153270"/>
            <a:chExt cx="9556719" cy="4632864"/>
          </a:xfrm>
        </p:grpSpPr>
        <p:sp>
          <p:nvSpPr>
            <p:cNvPr id="864" name="Google Shape;864;p39"/>
            <p:cNvSpPr/>
            <p:nvPr/>
          </p:nvSpPr>
          <p:spPr>
            <a:xfrm>
              <a:off x="8844104" y="3992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6019325" y="2859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625660" y="153270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39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39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3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39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3" name="Google Shape;873;p39"/>
          <p:cNvSpPr txBox="1">
            <a:spLocks noGrp="1"/>
          </p:cNvSpPr>
          <p:nvPr>
            <p:ph type="title" idx="3"/>
          </p:nvPr>
        </p:nvSpPr>
        <p:spPr>
          <a:xfrm>
            <a:off x="8098413" y="2047200"/>
            <a:ext cx="3133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4" name="Google Shape;874;p39"/>
          <p:cNvSpPr txBox="1">
            <a:spLocks noGrp="1"/>
          </p:cNvSpPr>
          <p:nvPr>
            <p:ph type="subTitle" idx="4"/>
          </p:nvPr>
        </p:nvSpPr>
        <p:spPr>
          <a:xfrm>
            <a:off x="8098401" y="2629600"/>
            <a:ext cx="3133600" cy="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5" name="Google Shape;875;p39"/>
          <p:cNvSpPr txBox="1">
            <a:spLocks noGrp="1"/>
          </p:cNvSpPr>
          <p:nvPr>
            <p:ph type="title" idx="5"/>
          </p:nvPr>
        </p:nvSpPr>
        <p:spPr>
          <a:xfrm>
            <a:off x="960011" y="4132000"/>
            <a:ext cx="3133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6" name="Google Shape;876;p39"/>
          <p:cNvSpPr txBox="1">
            <a:spLocks noGrp="1"/>
          </p:cNvSpPr>
          <p:nvPr>
            <p:ph type="subTitle" idx="6"/>
          </p:nvPr>
        </p:nvSpPr>
        <p:spPr>
          <a:xfrm>
            <a:off x="960000" y="4714400"/>
            <a:ext cx="3133600" cy="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7" name="Google Shape;877;p39"/>
          <p:cNvSpPr txBox="1">
            <a:spLocks noGrp="1"/>
          </p:cNvSpPr>
          <p:nvPr>
            <p:ph type="title" idx="7"/>
          </p:nvPr>
        </p:nvSpPr>
        <p:spPr>
          <a:xfrm>
            <a:off x="8098413" y="4132000"/>
            <a:ext cx="3133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8" name="Google Shape;878;p39"/>
          <p:cNvSpPr txBox="1">
            <a:spLocks noGrp="1"/>
          </p:cNvSpPr>
          <p:nvPr>
            <p:ph type="subTitle" idx="8"/>
          </p:nvPr>
        </p:nvSpPr>
        <p:spPr>
          <a:xfrm>
            <a:off x="8098401" y="4714400"/>
            <a:ext cx="3133600" cy="9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83189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0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1" name="Google Shape;881;p40"/>
          <p:cNvSpPr/>
          <p:nvPr/>
        </p:nvSpPr>
        <p:spPr>
          <a:xfrm flipH="1">
            <a:off x="6563134" y="40587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2" name="Google Shape;882;p40"/>
          <p:cNvGrpSpPr/>
          <p:nvPr/>
        </p:nvGrpSpPr>
        <p:grpSpPr>
          <a:xfrm>
            <a:off x="314388" y="1210171"/>
            <a:ext cx="11746449" cy="5169452"/>
            <a:chOff x="175065" y="1122903"/>
            <a:chExt cx="8809837" cy="3877089"/>
          </a:xfrm>
        </p:grpSpPr>
        <p:sp>
          <p:nvSpPr>
            <p:cNvPr id="883" name="Google Shape;883;p40"/>
            <p:cNvSpPr/>
            <p:nvPr/>
          </p:nvSpPr>
          <p:spPr>
            <a:xfrm>
              <a:off x="8371388" y="11229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8834115" y="1297922"/>
              <a:ext cx="150787" cy="73131"/>
            </a:xfrm>
            <a:custGeom>
              <a:avLst/>
              <a:gdLst/>
              <a:ahLst/>
              <a:cxnLst/>
              <a:rect l="l" t="t" r="r" b="b"/>
              <a:pathLst>
                <a:path w="1033" h="501" extrusionOk="0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8559256" y="145135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6" name="Google Shape;886;p40"/>
            <p:cNvGrpSpPr/>
            <p:nvPr/>
          </p:nvGrpSpPr>
          <p:grpSpPr>
            <a:xfrm>
              <a:off x="175065" y="4650159"/>
              <a:ext cx="197259" cy="349834"/>
              <a:chOff x="851974" y="1266594"/>
              <a:chExt cx="38075" cy="67525"/>
            </a:xfrm>
          </p:grpSpPr>
          <p:sp>
            <p:nvSpPr>
              <p:cNvPr id="887" name="Google Shape;887;p40"/>
              <p:cNvSpPr/>
              <p:nvPr/>
            </p:nvSpPr>
            <p:spPr>
              <a:xfrm>
                <a:off x="851974" y="1266594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856974" y="1315169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89" name="Google Shape;889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90" name="Google Shape;890;p40"/>
          <p:cNvGrpSpPr/>
          <p:nvPr/>
        </p:nvGrpSpPr>
        <p:grpSpPr>
          <a:xfrm flipH="1">
            <a:off x="-228477" y="204360"/>
            <a:ext cx="12742292" cy="6177152"/>
            <a:chOff x="-150589" y="153270"/>
            <a:chExt cx="9556719" cy="4632864"/>
          </a:xfrm>
        </p:grpSpPr>
        <p:sp>
          <p:nvSpPr>
            <p:cNvPr id="891" name="Google Shape;891;p40"/>
            <p:cNvSpPr/>
            <p:nvPr/>
          </p:nvSpPr>
          <p:spPr>
            <a:xfrm>
              <a:off x="8844104" y="3992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6019325" y="28593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5625660" y="153270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40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40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40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40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0" name="Google Shape;900;p40"/>
          <p:cNvSpPr/>
          <p:nvPr/>
        </p:nvSpPr>
        <p:spPr>
          <a:xfrm>
            <a:off x="538728" y="1076787"/>
            <a:ext cx="252096" cy="110088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1" name="Google Shape;901;p40"/>
          <p:cNvSpPr/>
          <p:nvPr/>
        </p:nvSpPr>
        <p:spPr>
          <a:xfrm>
            <a:off x="1406995" y="352053"/>
            <a:ext cx="252096" cy="110088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2" name="Google Shape;902;p40"/>
          <p:cNvSpPr/>
          <p:nvPr/>
        </p:nvSpPr>
        <p:spPr>
          <a:xfrm>
            <a:off x="599787" y="1487412"/>
            <a:ext cx="129936" cy="82053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25931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7535799" y="9585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" y="4692685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 flipH="1">
            <a:off x="-200785" y="2215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 flipH="1">
            <a:off x="8420585" y="5055825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 flipH="1">
            <a:off x="-291632" y="51686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 flipH="1">
            <a:off x="11824147" y="1471124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 flipH="1">
            <a:off x="-291625" y="59695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 flipH="1">
            <a:off x="10951951" y="16047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 flipH="1">
            <a:off x="11443103" y="347178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9434420" y="2085115"/>
            <a:ext cx="289915" cy="127739"/>
          </a:xfrm>
          <a:custGeom>
            <a:avLst/>
            <a:gdLst/>
            <a:ahLst/>
            <a:cxnLst/>
            <a:rect l="l" t="t" r="r" b="b"/>
            <a:pathLst>
              <a:path w="1305" h="575" extrusionOk="0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822112" y="1714762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1118181" y="665011"/>
            <a:ext cx="245705" cy="106856"/>
          </a:xfrm>
          <a:custGeom>
            <a:avLst/>
            <a:gdLst/>
            <a:ahLst/>
            <a:cxnLst/>
            <a:rect l="l" t="t" r="r" b="b"/>
            <a:pathLst>
              <a:path w="1106" h="481" extrusionOk="0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1577201" y="3448984"/>
            <a:ext cx="3876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7370335" y="3448984"/>
            <a:ext cx="38768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667" b="1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3"/>
          </p:nvPr>
        </p:nvSpPr>
        <p:spPr>
          <a:xfrm>
            <a:off x="1577201" y="3979784"/>
            <a:ext cx="3876800" cy="12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7370335" y="3979784"/>
            <a:ext cx="3876800" cy="12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81781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1"/>
          <p:cNvSpPr/>
          <p:nvPr/>
        </p:nvSpPr>
        <p:spPr>
          <a:xfrm>
            <a:off x="122" y="2542783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5" name="Google Shape;905;p41"/>
          <p:cNvSpPr/>
          <p:nvPr/>
        </p:nvSpPr>
        <p:spPr>
          <a:xfrm>
            <a:off x="-839379" y="1516601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6" name="Google Shape;906;p41"/>
          <p:cNvSpPr/>
          <p:nvPr/>
        </p:nvSpPr>
        <p:spPr>
          <a:xfrm>
            <a:off x="9396584" y="5621491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7" name="Google Shape;907;p41"/>
          <p:cNvSpPr/>
          <p:nvPr/>
        </p:nvSpPr>
        <p:spPr>
          <a:xfrm>
            <a:off x="11442605" y="103223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8" name="Google Shape;908;p41"/>
          <p:cNvSpPr/>
          <p:nvPr/>
        </p:nvSpPr>
        <p:spPr>
          <a:xfrm>
            <a:off x="11612131" y="5258942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9" name="Google Shape;909;p41"/>
          <p:cNvSpPr/>
          <p:nvPr/>
        </p:nvSpPr>
        <p:spPr>
          <a:xfrm>
            <a:off x="11757115" y="3018391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0" name="Google Shape;910;p41"/>
          <p:cNvSpPr/>
          <p:nvPr/>
        </p:nvSpPr>
        <p:spPr>
          <a:xfrm>
            <a:off x="-90937" y="2801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1" name="Google Shape;911;p41"/>
          <p:cNvSpPr/>
          <p:nvPr/>
        </p:nvSpPr>
        <p:spPr>
          <a:xfrm>
            <a:off x="-168988" y="52589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2" name="Google Shape;912;p41"/>
          <p:cNvGrpSpPr/>
          <p:nvPr/>
        </p:nvGrpSpPr>
        <p:grpSpPr>
          <a:xfrm>
            <a:off x="675268" y="5999167"/>
            <a:ext cx="551393" cy="280803"/>
            <a:chOff x="2997351" y="1193725"/>
            <a:chExt cx="413545" cy="210602"/>
          </a:xfrm>
        </p:grpSpPr>
        <p:sp>
          <p:nvSpPr>
            <p:cNvPr id="913" name="Google Shape;913;p41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5" name="Google Shape;915;p41"/>
          <p:cNvGrpSpPr/>
          <p:nvPr/>
        </p:nvGrpSpPr>
        <p:grpSpPr>
          <a:xfrm>
            <a:off x="10965334" y="1710783"/>
            <a:ext cx="551393" cy="280803"/>
            <a:chOff x="2997351" y="1193725"/>
            <a:chExt cx="413545" cy="210602"/>
          </a:xfrm>
        </p:grpSpPr>
        <p:sp>
          <p:nvSpPr>
            <p:cNvPr id="916" name="Google Shape;916;p41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8" name="Google Shape;918;p4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19" name="Google Shape;919;p41"/>
          <p:cNvSpPr txBox="1">
            <a:spLocks noGrp="1"/>
          </p:cNvSpPr>
          <p:nvPr>
            <p:ph type="title" idx="2"/>
          </p:nvPr>
        </p:nvSpPr>
        <p:spPr>
          <a:xfrm>
            <a:off x="960000" y="22438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0" name="Google Shape;920;p41"/>
          <p:cNvSpPr txBox="1">
            <a:spLocks noGrp="1"/>
          </p:cNvSpPr>
          <p:nvPr>
            <p:ph type="subTitle" idx="1"/>
          </p:nvPr>
        </p:nvSpPr>
        <p:spPr>
          <a:xfrm>
            <a:off x="960000" y="27156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1" name="Google Shape;921;p41"/>
          <p:cNvSpPr txBox="1">
            <a:spLocks noGrp="1"/>
          </p:cNvSpPr>
          <p:nvPr>
            <p:ph type="title" idx="3"/>
          </p:nvPr>
        </p:nvSpPr>
        <p:spPr>
          <a:xfrm>
            <a:off x="4559028" y="22438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2" name="Google Shape;922;p41"/>
          <p:cNvSpPr txBox="1">
            <a:spLocks noGrp="1"/>
          </p:cNvSpPr>
          <p:nvPr>
            <p:ph type="subTitle" idx="4"/>
          </p:nvPr>
        </p:nvSpPr>
        <p:spPr>
          <a:xfrm>
            <a:off x="4559025" y="27156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3" name="Google Shape;923;p41"/>
          <p:cNvSpPr txBox="1">
            <a:spLocks noGrp="1"/>
          </p:cNvSpPr>
          <p:nvPr>
            <p:ph type="title" idx="5"/>
          </p:nvPr>
        </p:nvSpPr>
        <p:spPr>
          <a:xfrm>
            <a:off x="960000" y="41550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4" name="Google Shape;924;p41"/>
          <p:cNvSpPr txBox="1">
            <a:spLocks noGrp="1"/>
          </p:cNvSpPr>
          <p:nvPr>
            <p:ph type="subTitle" idx="6"/>
          </p:nvPr>
        </p:nvSpPr>
        <p:spPr>
          <a:xfrm>
            <a:off x="960000" y="46268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5" name="Google Shape;925;p41"/>
          <p:cNvSpPr txBox="1">
            <a:spLocks noGrp="1"/>
          </p:cNvSpPr>
          <p:nvPr>
            <p:ph type="title" idx="7"/>
          </p:nvPr>
        </p:nvSpPr>
        <p:spPr>
          <a:xfrm>
            <a:off x="4559028" y="41550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6" name="Google Shape;926;p41"/>
          <p:cNvSpPr txBox="1">
            <a:spLocks noGrp="1"/>
          </p:cNvSpPr>
          <p:nvPr>
            <p:ph type="subTitle" idx="8"/>
          </p:nvPr>
        </p:nvSpPr>
        <p:spPr>
          <a:xfrm>
            <a:off x="4559025" y="46268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7" name="Google Shape;927;p41"/>
          <p:cNvSpPr txBox="1">
            <a:spLocks noGrp="1"/>
          </p:cNvSpPr>
          <p:nvPr>
            <p:ph type="title" idx="9"/>
          </p:nvPr>
        </p:nvSpPr>
        <p:spPr>
          <a:xfrm>
            <a:off x="8158065" y="22438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28" name="Google Shape;928;p41"/>
          <p:cNvSpPr txBox="1">
            <a:spLocks noGrp="1"/>
          </p:cNvSpPr>
          <p:nvPr>
            <p:ph type="subTitle" idx="13"/>
          </p:nvPr>
        </p:nvSpPr>
        <p:spPr>
          <a:xfrm>
            <a:off x="8158060" y="27156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9" name="Google Shape;929;p41"/>
          <p:cNvSpPr txBox="1">
            <a:spLocks noGrp="1"/>
          </p:cNvSpPr>
          <p:nvPr>
            <p:ph type="title" idx="14"/>
          </p:nvPr>
        </p:nvSpPr>
        <p:spPr>
          <a:xfrm>
            <a:off x="8158065" y="4155000"/>
            <a:ext cx="30740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0" name="Google Shape;930;p41"/>
          <p:cNvSpPr txBox="1">
            <a:spLocks noGrp="1"/>
          </p:cNvSpPr>
          <p:nvPr>
            <p:ph type="subTitle" idx="15"/>
          </p:nvPr>
        </p:nvSpPr>
        <p:spPr>
          <a:xfrm>
            <a:off x="8158060" y="462685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628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2"/>
          <p:cNvSpPr/>
          <p:nvPr/>
        </p:nvSpPr>
        <p:spPr>
          <a:xfrm rot="10800000" flipH="1">
            <a:off x="122" y="-105016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3" name="Google Shape;933;p4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4" name="Google Shape;934;p42"/>
          <p:cNvSpPr txBox="1">
            <a:spLocks noGrp="1"/>
          </p:cNvSpPr>
          <p:nvPr>
            <p:ph type="title" idx="2"/>
          </p:nvPr>
        </p:nvSpPr>
        <p:spPr>
          <a:xfrm>
            <a:off x="2428800" y="1695367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5" name="Google Shape;935;p42"/>
          <p:cNvSpPr txBox="1">
            <a:spLocks noGrp="1"/>
          </p:cNvSpPr>
          <p:nvPr>
            <p:ph type="subTitle" idx="1"/>
          </p:nvPr>
        </p:nvSpPr>
        <p:spPr>
          <a:xfrm>
            <a:off x="2428811" y="2130167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6" name="Google Shape;936;p42"/>
          <p:cNvSpPr txBox="1">
            <a:spLocks noGrp="1"/>
          </p:cNvSpPr>
          <p:nvPr>
            <p:ph type="title" idx="3"/>
          </p:nvPr>
        </p:nvSpPr>
        <p:spPr>
          <a:xfrm>
            <a:off x="7953565" y="1695367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7" name="Google Shape;937;p42"/>
          <p:cNvSpPr txBox="1">
            <a:spLocks noGrp="1"/>
          </p:cNvSpPr>
          <p:nvPr>
            <p:ph type="subTitle" idx="4"/>
          </p:nvPr>
        </p:nvSpPr>
        <p:spPr>
          <a:xfrm>
            <a:off x="7953577" y="2130167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8" name="Google Shape;938;p42"/>
          <p:cNvSpPr txBox="1">
            <a:spLocks noGrp="1"/>
          </p:cNvSpPr>
          <p:nvPr>
            <p:ph type="title" idx="5"/>
          </p:nvPr>
        </p:nvSpPr>
        <p:spPr>
          <a:xfrm>
            <a:off x="2428800" y="3279333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9" name="Google Shape;939;p42"/>
          <p:cNvSpPr txBox="1">
            <a:spLocks noGrp="1"/>
          </p:cNvSpPr>
          <p:nvPr>
            <p:ph type="subTitle" idx="6"/>
          </p:nvPr>
        </p:nvSpPr>
        <p:spPr>
          <a:xfrm>
            <a:off x="2428811" y="3714136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0" name="Google Shape;940;p42"/>
          <p:cNvSpPr txBox="1">
            <a:spLocks noGrp="1"/>
          </p:cNvSpPr>
          <p:nvPr>
            <p:ph type="title" idx="7"/>
          </p:nvPr>
        </p:nvSpPr>
        <p:spPr>
          <a:xfrm>
            <a:off x="2428800" y="4863300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41" name="Google Shape;941;p42"/>
          <p:cNvSpPr txBox="1">
            <a:spLocks noGrp="1"/>
          </p:cNvSpPr>
          <p:nvPr>
            <p:ph type="subTitle" idx="8"/>
          </p:nvPr>
        </p:nvSpPr>
        <p:spPr>
          <a:xfrm>
            <a:off x="2428811" y="5298103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2" name="Google Shape;942;p42"/>
          <p:cNvSpPr txBox="1">
            <a:spLocks noGrp="1"/>
          </p:cNvSpPr>
          <p:nvPr>
            <p:ph type="title" idx="9"/>
          </p:nvPr>
        </p:nvSpPr>
        <p:spPr>
          <a:xfrm>
            <a:off x="7953535" y="4863300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43" name="Google Shape;943;p42"/>
          <p:cNvSpPr txBox="1">
            <a:spLocks noGrp="1"/>
          </p:cNvSpPr>
          <p:nvPr>
            <p:ph type="subTitle" idx="13"/>
          </p:nvPr>
        </p:nvSpPr>
        <p:spPr>
          <a:xfrm>
            <a:off x="7953545" y="5298103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4" name="Google Shape;944;p42"/>
          <p:cNvSpPr txBox="1">
            <a:spLocks noGrp="1"/>
          </p:cNvSpPr>
          <p:nvPr>
            <p:ph type="title" idx="14"/>
          </p:nvPr>
        </p:nvSpPr>
        <p:spPr>
          <a:xfrm>
            <a:off x="7953565" y="3279333"/>
            <a:ext cx="3074000" cy="4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45" name="Google Shape;945;p42"/>
          <p:cNvSpPr txBox="1">
            <a:spLocks noGrp="1"/>
          </p:cNvSpPr>
          <p:nvPr>
            <p:ph type="subTitle" idx="15"/>
          </p:nvPr>
        </p:nvSpPr>
        <p:spPr>
          <a:xfrm>
            <a:off x="7953575" y="3714136"/>
            <a:ext cx="3074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946" name="Google Shape;946;p42"/>
          <p:cNvGrpSpPr/>
          <p:nvPr/>
        </p:nvGrpSpPr>
        <p:grpSpPr>
          <a:xfrm>
            <a:off x="-168988" y="593364"/>
            <a:ext cx="12555415" cy="5028152"/>
            <a:chOff x="-126741" y="445023"/>
            <a:chExt cx="9416561" cy="3771114"/>
          </a:xfrm>
        </p:grpSpPr>
        <p:sp>
          <p:nvSpPr>
            <p:cNvPr id="947" name="Google Shape;947;p42"/>
            <p:cNvSpPr/>
            <p:nvPr/>
          </p:nvSpPr>
          <p:spPr>
            <a:xfrm flipH="1">
              <a:off x="825849" y="4450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42"/>
            <p:cNvSpPr/>
            <p:nvPr/>
          </p:nvSpPr>
          <p:spPr>
            <a:xfrm flipH="1">
              <a:off x="-126741" y="416999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42"/>
            <p:cNvSpPr/>
            <p:nvPr/>
          </p:nvSpPr>
          <p:spPr>
            <a:xfrm flipH="1">
              <a:off x="490829" y="60544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42"/>
            <p:cNvSpPr/>
            <p:nvPr/>
          </p:nvSpPr>
          <p:spPr>
            <a:xfrm flipH="1">
              <a:off x="8728137" y="1170132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42"/>
            <p:cNvSpPr/>
            <p:nvPr/>
          </p:nvSpPr>
          <p:spPr>
            <a:xfrm flipH="1">
              <a:off x="8515975" y="3736753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2" name="Google Shape;952;p42"/>
          <p:cNvSpPr/>
          <p:nvPr/>
        </p:nvSpPr>
        <p:spPr>
          <a:xfrm flipH="1">
            <a:off x="-1473455" y="25724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42"/>
          <p:cNvSpPr/>
          <p:nvPr/>
        </p:nvSpPr>
        <p:spPr>
          <a:xfrm flipH="1">
            <a:off x="2377109" y="285470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54" name="Google Shape;954;p42"/>
          <p:cNvGrpSpPr/>
          <p:nvPr/>
        </p:nvGrpSpPr>
        <p:grpSpPr>
          <a:xfrm flipH="1">
            <a:off x="11418662" y="2381013"/>
            <a:ext cx="372327" cy="362275"/>
            <a:chOff x="2997351" y="1338348"/>
            <a:chExt cx="279245" cy="271706"/>
          </a:xfrm>
        </p:grpSpPr>
        <p:sp>
          <p:nvSpPr>
            <p:cNvPr id="955" name="Google Shape;955;p42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3131638" y="154057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42"/>
          <p:cNvGrpSpPr/>
          <p:nvPr/>
        </p:nvGrpSpPr>
        <p:grpSpPr>
          <a:xfrm flipH="1">
            <a:off x="677096" y="6312067"/>
            <a:ext cx="551393" cy="280803"/>
            <a:chOff x="2997351" y="1193725"/>
            <a:chExt cx="413545" cy="210602"/>
          </a:xfrm>
        </p:grpSpPr>
        <p:sp>
          <p:nvSpPr>
            <p:cNvPr id="958" name="Google Shape;958;p42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07887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3"/>
          <p:cNvSpPr/>
          <p:nvPr/>
        </p:nvSpPr>
        <p:spPr>
          <a:xfrm>
            <a:off x="337073" y="236129"/>
            <a:ext cx="11517857" cy="6385745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43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43"/>
          <p:cNvSpPr txBox="1">
            <a:spLocks noGrp="1"/>
          </p:cNvSpPr>
          <p:nvPr>
            <p:ph type="title" hasCustomPrompt="1"/>
          </p:nvPr>
        </p:nvSpPr>
        <p:spPr>
          <a:xfrm>
            <a:off x="950900" y="1512351"/>
            <a:ext cx="51452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64" name="Google Shape;964;p43"/>
          <p:cNvSpPr txBox="1">
            <a:spLocks noGrp="1"/>
          </p:cNvSpPr>
          <p:nvPr>
            <p:ph type="subTitle" idx="1"/>
          </p:nvPr>
        </p:nvSpPr>
        <p:spPr>
          <a:xfrm>
            <a:off x="950900" y="2453717"/>
            <a:ext cx="5145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43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6" name="Google Shape;966;p43"/>
          <p:cNvSpPr/>
          <p:nvPr/>
        </p:nvSpPr>
        <p:spPr>
          <a:xfrm>
            <a:off x="8068876" y="4086133"/>
            <a:ext cx="1199225" cy="1081104"/>
          </a:xfrm>
          <a:custGeom>
            <a:avLst/>
            <a:gdLst/>
            <a:ahLst/>
            <a:cxnLst/>
            <a:rect l="l" t="t" r="r" b="b"/>
            <a:pathLst>
              <a:path w="9056" h="8164" extrusionOk="0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67" name="Google Shape;967;p43"/>
          <p:cNvGrpSpPr/>
          <p:nvPr/>
        </p:nvGrpSpPr>
        <p:grpSpPr>
          <a:xfrm>
            <a:off x="934802" y="718429"/>
            <a:ext cx="10306285" cy="5403740"/>
            <a:chOff x="729064" y="589271"/>
            <a:chExt cx="7729714" cy="4052805"/>
          </a:xfrm>
        </p:grpSpPr>
        <p:sp>
          <p:nvSpPr>
            <p:cNvPr id="968" name="Google Shape;968;p43"/>
            <p:cNvSpPr/>
            <p:nvPr/>
          </p:nvSpPr>
          <p:spPr>
            <a:xfrm>
              <a:off x="7265861" y="3983985"/>
              <a:ext cx="142905" cy="75612"/>
            </a:xfrm>
            <a:custGeom>
              <a:avLst/>
              <a:gdLst/>
              <a:ahLst/>
              <a:cxnLst/>
              <a:rect l="l" t="t" r="r" b="b"/>
              <a:pathLst>
                <a:path w="979" h="518" extrusionOk="0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5961563" y="2979403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5758080" y="3235727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729064" y="4583542"/>
              <a:ext cx="92691" cy="58534"/>
            </a:xfrm>
            <a:custGeom>
              <a:avLst/>
              <a:gdLst/>
              <a:ahLst/>
              <a:cxnLst/>
              <a:rect l="l" t="t" r="r" b="b"/>
              <a:pathLst>
                <a:path w="635" h="401" extrusionOk="0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853431" y="4340501"/>
              <a:ext cx="126994" cy="62913"/>
            </a:xfrm>
            <a:custGeom>
              <a:avLst/>
              <a:gdLst/>
              <a:ahLst/>
              <a:cxnLst/>
              <a:rect l="l" t="t" r="r" b="b"/>
              <a:pathLst>
                <a:path w="870" h="431" extrusionOk="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73" name="Google Shape;973;p43"/>
            <p:cNvGrpSpPr/>
            <p:nvPr/>
          </p:nvGrpSpPr>
          <p:grpSpPr>
            <a:xfrm>
              <a:off x="7609515" y="589271"/>
              <a:ext cx="849263" cy="621826"/>
              <a:chOff x="2286975" y="482760"/>
              <a:chExt cx="163925" cy="120025"/>
            </a:xfrm>
          </p:grpSpPr>
          <p:sp>
            <p:nvSpPr>
              <p:cNvPr id="974" name="Google Shape;974;p43"/>
              <p:cNvSpPr/>
              <p:nvPr/>
            </p:nvSpPr>
            <p:spPr>
              <a:xfrm>
                <a:off x="2286975" y="482760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5" name="Google Shape;975;p43"/>
              <p:cNvSpPr/>
              <p:nvPr/>
            </p:nvSpPr>
            <p:spPr>
              <a:xfrm>
                <a:off x="2291975" y="531335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6" name="Google Shape;976;p43"/>
              <p:cNvSpPr/>
              <p:nvPr/>
            </p:nvSpPr>
            <p:spPr>
              <a:xfrm>
                <a:off x="2387950" y="586285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7" name="Google Shape;977;p43"/>
              <p:cNvSpPr/>
              <p:nvPr/>
            </p:nvSpPr>
            <p:spPr>
              <a:xfrm>
                <a:off x="2429150" y="512160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78" name="Google Shape;978;p43"/>
          <p:cNvSpPr/>
          <p:nvPr/>
        </p:nvSpPr>
        <p:spPr>
          <a:xfrm>
            <a:off x="2237155" y="5853027"/>
            <a:ext cx="173" cy="6389"/>
          </a:xfrm>
          <a:custGeom>
            <a:avLst/>
            <a:gdLst/>
            <a:ahLst/>
            <a:cxnLst/>
            <a:rect l="l" t="t" r="r" b="b"/>
            <a:pathLst>
              <a:path w="1" h="37" extrusionOk="0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9" name="Google Shape;979;p43"/>
          <p:cNvGrpSpPr/>
          <p:nvPr/>
        </p:nvGrpSpPr>
        <p:grpSpPr>
          <a:xfrm flipH="1">
            <a:off x="-138570" y="15144"/>
            <a:ext cx="12652385" cy="6366369"/>
            <a:chOff x="-150589" y="11357"/>
            <a:chExt cx="9489289" cy="4774777"/>
          </a:xfrm>
        </p:grpSpPr>
        <p:sp>
          <p:nvSpPr>
            <p:cNvPr id="980" name="Google Shape;980;p43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43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43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43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43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9" name="Google Shape;989;p43"/>
          <p:cNvSpPr/>
          <p:nvPr/>
        </p:nvSpPr>
        <p:spPr>
          <a:xfrm flipH="1">
            <a:off x="8467967" y="4006851"/>
            <a:ext cx="1286400" cy="1405933"/>
          </a:xfrm>
          <a:custGeom>
            <a:avLst/>
            <a:gdLst/>
            <a:ahLst/>
            <a:cxnLst/>
            <a:rect l="l" t="t" r="r" b="b"/>
            <a:pathLst>
              <a:path w="38592" h="42178" extrusionOk="0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43"/>
          <p:cNvSpPr txBox="1">
            <a:spLocks noGrp="1"/>
          </p:cNvSpPr>
          <p:nvPr>
            <p:ph type="title" idx="2" hasCustomPrompt="1"/>
          </p:nvPr>
        </p:nvSpPr>
        <p:spPr>
          <a:xfrm>
            <a:off x="950900" y="3810672"/>
            <a:ext cx="51452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91" name="Google Shape;991;p43"/>
          <p:cNvSpPr txBox="1">
            <a:spLocks noGrp="1"/>
          </p:cNvSpPr>
          <p:nvPr>
            <p:ph type="subTitle" idx="3"/>
          </p:nvPr>
        </p:nvSpPr>
        <p:spPr>
          <a:xfrm>
            <a:off x="950900" y="4752043"/>
            <a:ext cx="5145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2" name="Google Shape;992;p43"/>
          <p:cNvSpPr txBox="1">
            <a:spLocks noGrp="1"/>
          </p:cNvSpPr>
          <p:nvPr>
            <p:ph type="title" idx="4" hasCustomPrompt="1"/>
          </p:nvPr>
        </p:nvSpPr>
        <p:spPr>
          <a:xfrm>
            <a:off x="6095900" y="1512361"/>
            <a:ext cx="5145200" cy="11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93" name="Google Shape;993;p43"/>
          <p:cNvSpPr txBox="1">
            <a:spLocks noGrp="1"/>
          </p:cNvSpPr>
          <p:nvPr>
            <p:ph type="subTitle" idx="5"/>
          </p:nvPr>
        </p:nvSpPr>
        <p:spPr>
          <a:xfrm>
            <a:off x="6095900" y="2453732"/>
            <a:ext cx="5145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8013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4"/>
          <p:cNvSpPr/>
          <p:nvPr/>
        </p:nvSpPr>
        <p:spPr>
          <a:xfrm rot="10800000">
            <a:off x="122" y="-105016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6" name="Google Shape;996;p44"/>
          <p:cNvSpPr txBox="1">
            <a:spLocks noGrp="1"/>
          </p:cNvSpPr>
          <p:nvPr>
            <p:ph type="title" hasCustomPrompt="1"/>
          </p:nvPr>
        </p:nvSpPr>
        <p:spPr>
          <a:xfrm>
            <a:off x="1546651" y="1927517"/>
            <a:ext cx="16608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7" name="Google Shape;997;p44"/>
          <p:cNvSpPr txBox="1">
            <a:spLocks noGrp="1"/>
          </p:cNvSpPr>
          <p:nvPr>
            <p:ph type="subTitle" idx="1"/>
          </p:nvPr>
        </p:nvSpPr>
        <p:spPr>
          <a:xfrm>
            <a:off x="955451" y="5308400"/>
            <a:ext cx="2843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8" name="Google Shape;998;p44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99" name="Google Shape;999;p44"/>
          <p:cNvSpPr txBox="1">
            <a:spLocks noGrp="1"/>
          </p:cNvSpPr>
          <p:nvPr>
            <p:ph type="title" idx="3" hasCustomPrompt="1"/>
          </p:nvPr>
        </p:nvSpPr>
        <p:spPr>
          <a:xfrm>
            <a:off x="5285204" y="1927517"/>
            <a:ext cx="16608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0" name="Google Shape;1000;p44"/>
          <p:cNvSpPr txBox="1">
            <a:spLocks noGrp="1"/>
          </p:cNvSpPr>
          <p:nvPr>
            <p:ph type="subTitle" idx="4"/>
          </p:nvPr>
        </p:nvSpPr>
        <p:spPr>
          <a:xfrm>
            <a:off x="4694004" y="5308400"/>
            <a:ext cx="2843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1" name="Google Shape;1001;p44"/>
          <p:cNvSpPr txBox="1">
            <a:spLocks noGrp="1"/>
          </p:cNvSpPr>
          <p:nvPr>
            <p:ph type="title" idx="5" hasCustomPrompt="1"/>
          </p:nvPr>
        </p:nvSpPr>
        <p:spPr>
          <a:xfrm>
            <a:off x="8987608" y="1927517"/>
            <a:ext cx="16608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2" name="Google Shape;1002;p44"/>
          <p:cNvSpPr txBox="1">
            <a:spLocks noGrp="1"/>
          </p:cNvSpPr>
          <p:nvPr>
            <p:ph type="subTitle" idx="6"/>
          </p:nvPr>
        </p:nvSpPr>
        <p:spPr>
          <a:xfrm>
            <a:off x="8396408" y="5308400"/>
            <a:ext cx="2843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3" name="Google Shape;1003;p44"/>
          <p:cNvSpPr txBox="1">
            <a:spLocks noGrp="1"/>
          </p:cNvSpPr>
          <p:nvPr>
            <p:ph type="title" idx="7"/>
          </p:nvPr>
        </p:nvSpPr>
        <p:spPr>
          <a:xfrm>
            <a:off x="955451" y="4871600"/>
            <a:ext cx="2843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04" name="Google Shape;1004;p44"/>
          <p:cNvSpPr txBox="1">
            <a:spLocks noGrp="1"/>
          </p:cNvSpPr>
          <p:nvPr>
            <p:ph type="title" idx="8"/>
          </p:nvPr>
        </p:nvSpPr>
        <p:spPr>
          <a:xfrm>
            <a:off x="4694004" y="4871600"/>
            <a:ext cx="2843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05" name="Google Shape;1005;p44"/>
          <p:cNvSpPr txBox="1">
            <a:spLocks noGrp="1"/>
          </p:cNvSpPr>
          <p:nvPr>
            <p:ph type="title" idx="9"/>
          </p:nvPr>
        </p:nvSpPr>
        <p:spPr>
          <a:xfrm>
            <a:off x="8396408" y="4871600"/>
            <a:ext cx="2843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06" name="Google Shape;1006;p44"/>
          <p:cNvSpPr/>
          <p:nvPr/>
        </p:nvSpPr>
        <p:spPr>
          <a:xfrm>
            <a:off x="389424" y="4678669"/>
            <a:ext cx="169325" cy="83884"/>
          </a:xfrm>
          <a:custGeom>
            <a:avLst/>
            <a:gdLst/>
            <a:ahLst/>
            <a:cxnLst/>
            <a:rect l="l" t="t" r="r" b="b"/>
            <a:pathLst>
              <a:path w="870" h="431" extrusionOk="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7" name="Google Shape;1007;p44"/>
          <p:cNvSpPr/>
          <p:nvPr/>
        </p:nvSpPr>
        <p:spPr>
          <a:xfrm>
            <a:off x="-558384" y="5930507"/>
            <a:ext cx="2105045" cy="57886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949671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5"/>
          <p:cNvSpPr txBox="1">
            <a:spLocks noGrp="1"/>
          </p:cNvSpPr>
          <p:nvPr>
            <p:ph type="title" hasCustomPrompt="1"/>
          </p:nvPr>
        </p:nvSpPr>
        <p:spPr>
          <a:xfrm>
            <a:off x="3523367" y="732917"/>
            <a:ext cx="5145200" cy="7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sp>
        <p:nvSpPr>
          <p:cNvPr id="1010" name="Google Shape;1010;p45"/>
          <p:cNvSpPr txBox="1">
            <a:spLocks noGrp="1"/>
          </p:cNvSpPr>
          <p:nvPr>
            <p:ph type="subTitle" idx="1"/>
          </p:nvPr>
        </p:nvSpPr>
        <p:spPr>
          <a:xfrm>
            <a:off x="3523425" y="1706817"/>
            <a:ext cx="5145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11" name="Google Shape;1011;p45"/>
          <p:cNvSpPr txBox="1">
            <a:spLocks noGrp="1"/>
          </p:cNvSpPr>
          <p:nvPr>
            <p:ph type="title" idx="2" hasCustomPrompt="1"/>
          </p:nvPr>
        </p:nvSpPr>
        <p:spPr>
          <a:xfrm>
            <a:off x="3523367" y="3180551"/>
            <a:ext cx="5145200" cy="7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sp>
        <p:nvSpPr>
          <p:cNvPr id="1012" name="Google Shape;1012;p45"/>
          <p:cNvSpPr txBox="1">
            <a:spLocks noGrp="1"/>
          </p:cNvSpPr>
          <p:nvPr>
            <p:ph type="subTitle" idx="3"/>
          </p:nvPr>
        </p:nvSpPr>
        <p:spPr>
          <a:xfrm>
            <a:off x="3523425" y="4154451"/>
            <a:ext cx="5145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13" name="Google Shape;1013;p45"/>
          <p:cNvSpPr/>
          <p:nvPr/>
        </p:nvSpPr>
        <p:spPr>
          <a:xfrm flipH="1">
            <a:off x="6602667" y="2014768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4" name="Google Shape;1014;p45"/>
          <p:cNvSpPr/>
          <p:nvPr/>
        </p:nvSpPr>
        <p:spPr>
          <a:xfrm>
            <a:off x="-795931" y="2798988"/>
            <a:ext cx="2433276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45"/>
          <p:cNvSpPr/>
          <p:nvPr/>
        </p:nvSpPr>
        <p:spPr>
          <a:xfrm>
            <a:off x="10658835" y="684172"/>
            <a:ext cx="2433276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45"/>
          <p:cNvSpPr/>
          <p:nvPr/>
        </p:nvSpPr>
        <p:spPr>
          <a:xfrm>
            <a:off x="-2" y="762115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45"/>
          <p:cNvSpPr/>
          <p:nvPr/>
        </p:nvSpPr>
        <p:spPr>
          <a:xfrm>
            <a:off x="2392607" y="491185"/>
            <a:ext cx="180135" cy="110919"/>
          </a:xfrm>
          <a:custGeom>
            <a:avLst/>
            <a:gdLst/>
            <a:ahLst/>
            <a:cxnLst/>
            <a:rect l="l" t="t" r="r" b="b"/>
            <a:pathLst>
              <a:path w="635" h="391" extrusionOk="0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45"/>
          <p:cNvSpPr/>
          <p:nvPr/>
        </p:nvSpPr>
        <p:spPr>
          <a:xfrm>
            <a:off x="-12" y="4430432"/>
            <a:ext cx="3048855" cy="2555480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45"/>
          <p:cNvSpPr/>
          <p:nvPr/>
        </p:nvSpPr>
        <p:spPr>
          <a:xfrm flipH="1">
            <a:off x="9888344" y="2956601"/>
            <a:ext cx="2303657" cy="3104004"/>
          </a:xfrm>
          <a:custGeom>
            <a:avLst/>
            <a:gdLst/>
            <a:ahLst/>
            <a:cxnLst/>
            <a:rect l="l" t="t" r="r" b="b"/>
            <a:pathLst>
              <a:path w="40262" h="54250" extrusionOk="0">
                <a:moveTo>
                  <a:pt x="15386" y="0"/>
                </a:moveTo>
                <a:cubicBezTo>
                  <a:pt x="15131" y="0"/>
                  <a:pt x="14895" y="209"/>
                  <a:pt x="14895" y="503"/>
                </a:cubicBezTo>
                <a:cubicBezTo>
                  <a:pt x="14895" y="720"/>
                  <a:pt x="15026" y="894"/>
                  <a:pt x="15242" y="980"/>
                </a:cubicBezTo>
                <a:lnTo>
                  <a:pt x="15242" y="7550"/>
                </a:lnTo>
                <a:cubicBezTo>
                  <a:pt x="14679" y="9197"/>
                  <a:pt x="11557" y="18043"/>
                  <a:pt x="8716" y="21122"/>
                </a:cubicBezTo>
                <a:lnTo>
                  <a:pt x="10538" y="21122"/>
                </a:lnTo>
                <a:lnTo>
                  <a:pt x="10538" y="21469"/>
                </a:lnTo>
                <a:lnTo>
                  <a:pt x="10343" y="21469"/>
                </a:lnTo>
                <a:lnTo>
                  <a:pt x="10343" y="22314"/>
                </a:lnTo>
                <a:lnTo>
                  <a:pt x="10538" y="22314"/>
                </a:lnTo>
                <a:lnTo>
                  <a:pt x="10538" y="22943"/>
                </a:lnTo>
                <a:lnTo>
                  <a:pt x="10343" y="22943"/>
                </a:lnTo>
                <a:lnTo>
                  <a:pt x="10343" y="23810"/>
                </a:lnTo>
                <a:lnTo>
                  <a:pt x="10538" y="23810"/>
                </a:lnTo>
                <a:lnTo>
                  <a:pt x="10538" y="24417"/>
                </a:lnTo>
                <a:lnTo>
                  <a:pt x="10343" y="24417"/>
                </a:lnTo>
                <a:lnTo>
                  <a:pt x="10343" y="25284"/>
                </a:lnTo>
                <a:lnTo>
                  <a:pt x="10538" y="25284"/>
                </a:lnTo>
                <a:lnTo>
                  <a:pt x="10538" y="25913"/>
                </a:lnTo>
                <a:lnTo>
                  <a:pt x="10343" y="25913"/>
                </a:lnTo>
                <a:lnTo>
                  <a:pt x="10343" y="26759"/>
                </a:lnTo>
                <a:lnTo>
                  <a:pt x="10538" y="26759"/>
                </a:lnTo>
                <a:lnTo>
                  <a:pt x="10538" y="27409"/>
                </a:lnTo>
                <a:lnTo>
                  <a:pt x="10343" y="27409"/>
                </a:lnTo>
                <a:lnTo>
                  <a:pt x="10343" y="28255"/>
                </a:lnTo>
                <a:lnTo>
                  <a:pt x="10538" y="28255"/>
                </a:lnTo>
                <a:lnTo>
                  <a:pt x="10538" y="28883"/>
                </a:lnTo>
                <a:lnTo>
                  <a:pt x="10343" y="28883"/>
                </a:lnTo>
                <a:lnTo>
                  <a:pt x="10343" y="29729"/>
                </a:lnTo>
                <a:lnTo>
                  <a:pt x="10538" y="29729"/>
                </a:lnTo>
                <a:lnTo>
                  <a:pt x="10538" y="30423"/>
                </a:lnTo>
                <a:lnTo>
                  <a:pt x="9844" y="30423"/>
                </a:lnTo>
                <a:lnTo>
                  <a:pt x="9844" y="29339"/>
                </a:lnTo>
                <a:lnTo>
                  <a:pt x="8977" y="29339"/>
                </a:lnTo>
                <a:lnTo>
                  <a:pt x="8977" y="30423"/>
                </a:lnTo>
                <a:lnTo>
                  <a:pt x="8001" y="30423"/>
                </a:lnTo>
                <a:lnTo>
                  <a:pt x="8001" y="29339"/>
                </a:lnTo>
                <a:lnTo>
                  <a:pt x="7134" y="29339"/>
                </a:lnTo>
                <a:lnTo>
                  <a:pt x="7134" y="30423"/>
                </a:lnTo>
                <a:lnTo>
                  <a:pt x="6158" y="30423"/>
                </a:lnTo>
                <a:lnTo>
                  <a:pt x="6158" y="29881"/>
                </a:lnTo>
                <a:lnTo>
                  <a:pt x="6332" y="29881"/>
                </a:lnTo>
                <a:lnTo>
                  <a:pt x="6332" y="29035"/>
                </a:lnTo>
                <a:lnTo>
                  <a:pt x="6158" y="29035"/>
                </a:lnTo>
                <a:lnTo>
                  <a:pt x="6158" y="28406"/>
                </a:lnTo>
                <a:lnTo>
                  <a:pt x="6332" y="28406"/>
                </a:lnTo>
                <a:lnTo>
                  <a:pt x="6332" y="27539"/>
                </a:lnTo>
                <a:lnTo>
                  <a:pt x="6158" y="27539"/>
                </a:lnTo>
                <a:lnTo>
                  <a:pt x="6158" y="26910"/>
                </a:lnTo>
                <a:lnTo>
                  <a:pt x="6332" y="26910"/>
                </a:lnTo>
                <a:lnTo>
                  <a:pt x="6332" y="26043"/>
                </a:lnTo>
                <a:lnTo>
                  <a:pt x="6158" y="26043"/>
                </a:lnTo>
                <a:lnTo>
                  <a:pt x="6158" y="25414"/>
                </a:lnTo>
                <a:lnTo>
                  <a:pt x="6332" y="25414"/>
                </a:lnTo>
                <a:lnTo>
                  <a:pt x="6332" y="24569"/>
                </a:lnTo>
                <a:lnTo>
                  <a:pt x="6158" y="24569"/>
                </a:lnTo>
                <a:lnTo>
                  <a:pt x="6158" y="24417"/>
                </a:lnTo>
                <a:lnTo>
                  <a:pt x="7784" y="24417"/>
                </a:lnTo>
                <a:cubicBezTo>
                  <a:pt x="5313" y="21750"/>
                  <a:pt x="2624" y="14271"/>
                  <a:pt x="2017" y="12493"/>
                </a:cubicBezTo>
                <a:lnTo>
                  <a:pt x="2017" y="9523"/>
                </a:lnTo>
                <a:cubicBezTo>
                  <a:pt x="2126" y="9479"/>
                  <a:pt x="2256" y="9436"/>
                  <a:pt x="2342" y="9392"/>
                </a:cubicBezTo>
                <a:cubicBezTo>
                  <a:pt x="2376" y="9383"/>
                  <a:pt x="2411" y="9379"/>
                  <a:pt x="2447" y="9379"/>
                </a:cubicBezTo>
                <a:cubicBezTo>
                  <a:pt x="2665" y="9379"/>
                  <a:pt x="2915" y="9526"/>
                  <a:pt x="3101" y="9544"/>
                </a:cubicBezTo>
                <a:cubicBezTo>
                  <a:pt x="3127" y="9548"/>
                  <a:pt x="3152" y="9549"/>
                  <a:pt x="3177" y="9549"/>
                </a:cubicBezTo>
                <a:cubicBezTo>
                  <a:pt x="3475" y="9549"/>
                  <a:pt x="3643" y="9316"/>
                  <a:pt x="3903" y="9176"/>
                </a:cubicBezTo>
                <a:cubicBezTo>
                  <a:pt x="4033" y="9111"/>
                  <a:pt x="4180" y="9078"/>
                  <a:pt x="4326" y="9078"/>
                </a:cubicBezTo>
                <a:cubicBezTo>
                  <a:pt x="4473" y="9078"/>
                  <a:pt x="4619" y="9111"/>
                  <a:pt x="4749" y="9176"/>
                </a:cubicBezTo>
                <a:cubicBezTo>
                  <a:pt x="4893" y="9256"/>
                  <a:pt x="5020" y="9292"/>
                  <a:pt x="5138" y="9292"/>
                </a:cubicBezTo>
                <a:cubicBezTo>
                  <a:pt x="5341" y="9292"/>
                  <a:pt x="5520" y="9188"/>
                  <a:pt x="5725" y="9024"/>
                </a:cubicBezTo>
                <a:cubicBezTo>
                  <a:pt x="5876" y="8916"/>
                  <a:pt x="6006" y="8785"/>
                  <a:pt x="6137" y="8677"/>
                </a:cubicBezTo>
                <a:cubicBezTo>
                  <a:pt x="6180" y="8655"/>
                  <a:pt x="6223" y="8612"/>
                  <a:pt x="6245" y="8569"/>
                </a:cubicBezTo>
                <a:lnTo>
                  <a:pt x="6245" y="8569"/>
                </a:lnTo>
                <a:cubicBezTo>
                  <a:pt x="6167" y="8577"/>
                  <a:pt x="6088" y="8582"/>
                  <a:pt x="6009" y="8582"/>
                </a:cubicBezTo>
                <a:cubicBezTo>
                  <a:pt x="5692" y="8582"/>
                  <a:pt x="5369" y="8512"/>
                  <a:pt x="5074" y="8374"/>
                </a:cubicBezTo>
                <a:cubicBezTo>
                  <a:pt x="4944" y="8308"/>
                  <a:pt x="4836" y="8222"/>
                  <a:pt x="4749" y="8135"/>
                </a:cubicBezTo>
                <a:cubicBezTo>
                  <a:pt x="4684" y="8048"/>
                  <a:pt x="4619" y="7983"/>
                  <a:pt x="4532" y="7918"/>
                </a:cubicBezTo>
                <a:cubicBezTo>
                  <a:pt x="4473" y="7889"/>
                  <a:pt x="4409" y="7878"/>
                  <a:pt x="4341" y="7878"/>
                </a:cubicBezTo>
                <a:cubicBezTo>
                  <a:pt x="4167" y="7878"/>
                  <a:pt x="3971" y="7947"/>
                  <a:pt x="3784" y="7947"/>
                </a:cubicBezTo>
                <a:cubicBezTo>
                  <a:pt x="3721" y="7947"/>
                  <a:pt x="3659" y="7939"/>
                  <a:pt x="3600" y="7918"/>
                </a:cubicBezTo>
                <a:cubicBezTo>
                  <a:pt x="3426" y="7875"/>
                  <a:pt x="3231" y="7788"/>
                  <a:pt x="3080" y="7658"/>
                </a:cubicBezTo>
                <a:cubicBezTo>
                  <a:pt x="2971" y="7550"/>
                  <a:pt x="2884" y="7420"/>
                  <a:pt x="2819" y="7268"/>
                </a:cubicBezTo>
                <a:cubicBezTo>
                  <a:pt x="2734" y="7112"/>
                  <a:pt x="2565" y="7067"/>
                  <a:pt x="2386" y="7067"/>
                </a:cubicBezTo>
                <a:cubicBezTo>
                  <a:pt x="2291" y="7067"/>
                  <a:pt x="2194" y="7079"/>
                  <a:pt x="2104" y="7094"/>
                </a:cubicBezTo>
                <a:cubicBezTo>
                  <a:pt x="2567" y="6842"/>
                  <a:pt x="2377" y="6182"/>
                  <a:pt x="1870" y="6182"/>
                </a:cubicBezTo>
                <a:cubicBezTo>
                  <a:pt x="1854" y="6182"/>
                  <a:pt x="1838" y="6182"/>
                  <a:pt x="1822" y="6184"/>
                </a:cubicBezTo>
                <a:cubicBezTo>
                  <a:pt x="1302" y="6227"/>
                  <a:pt x="1215" y="6964"/>
                  <a:pt x="1714" y="7138"/>
                </a:cubicBezTo>
                <a:lnTo>
                  <a:pt x="1714" y="12601"/>
                </a:lnTo>
                <a:cubicBezTo>
                  <a:pt x="1454" y="13425"/>
                  <a:pt x="825" y="15160"/>
                  <a:pt x="1" y="17111"/>
                </a:cubicBezTo>
                <a:lnTo>
                  <a:pt x="1" y="54250"/>
                </a:lnTo>
                <a:lnTo>
                  <a:pt x="40262" y="54250"/>
                </a:lnTo>
                <a:lnTo>
                  <a:pt x="40262" y="36732"/>
                </a:lnTo>
                <a:lnTo>
                  <a:pt x="40002" y="36732"/>
                </a:lnTo>
                <a:lnTo>
                  <a:pt x="40002" y="35648"/>
                </a:lnTo>
                <a:lnTo>
                  <a:pt x="39134" y="35648"/>
                </a:lnTo>
                <a:lnTo>
                  <a:pt x="39134" y="36732"/>
                </a:lnTo>
                <a:lnTo>
                  <a:pt x="38159" y="36732"/>
                </a:lnTo>
                <a:lnTo>
                  <a:pt x="38159" y="35648"/>
                </a:lnTo>
                <a:lnTo>
                  <a:pt x="37617" y="35648"/>
                </a:lnTo>
                <a:lnTo>
                  <a:pt x="37617" y="35149"/>
                </a:lnTo>
                <a:lnTo>
                  <a:pt x="37465" y="35149"/>
                </a:lnTo>
                <a:lnTo>
                  <a:pt x="37465" y="34542"/>
                </a:lnTo>
                <a:lnTo>
                  <a:pt x="37617" y="34542"/>
                </a:lnTo>
                <a:lnTo>
                  <a:pt x="37617" y="33675"/>
                </a:lnTo>
                <a:lnTo>
                  <a:pt x="37465" y="33675"/>
                </a:lnTo>
                <a:lnTo>
                  <a:pt x="37465" y="33046"/>
                </a:lnTo>
                <a:lnTo>
                  <a:pt x="37617" y="33046"/>
                </a:lnTo>
                <a:lnTo>
                  <a:pt x="37617" y="32200"/>
                </a:lnTo>
                <a:lnTo>
                  <a:pt x="37465" y="32200"/>
                </a:lnTo>
                <a:lnTo>
                  <a:pt x="37465" y="31572"/>
                </a:lnTo>
                <a:lnTo>
                  <a:pt x="37617" y="31572"/>
                </a:lnTo>
                <a:lnTo>
                  <a:pt x="37617" y="30704"/>
                </a:lnTo>
                <a:lnTo>
                  <a:pt x="37465" y="30704"/>
                </a:lnTo>
                <a:lnTo>
                  <a:pt x="37465" y="29339"/>
                </a:lnTo>
                <a:lnTo>
                  <a:pt x="36598" y="29339"/>
                </a:lnTo>
                <a:lnTo>
                  <a:pt x="36598" y="30423"/>
                </a:lnTo>
                <a:lnTo>
                  <a:pt x="35622" y="30423"/>
                </a:lnTo>
                <a:lnTo>
                  <a:pt x="35622" y="29339"/>
                </a:lnTo>
                <a:lnTo>
                  <a:pt x="34755" y="29339"/>
                </a:lnTo>
                <a:lnTo>
                  <a:pt x="34755" y="30423"/>
                </a:lnTo>
                <a:lnTo>
                  <a:pt x="33801" y="30423"/>
                </a:lnTo>
                <a:lnTo>
                  <a:pt x="33801" y="29339"/>
                </a:lnTo>
                <a:lnTo>
                  <a:pt x="33346" y="29339"/>
                </a:lnTo>
                <a:lnTo>
                  <a:pt x="33346" y="29122"/>
                </a:lnTo>
                <a:lnTo>
                  <a:pt x="33085" y="29122"/>
                </a:lnTo>
                <a:lnTo>
                  <a:pt x="33085" y="28493"/>
                </a:lnTo>
                <a:lnTo>
                  <a:pt x="33346" y="28493"/>
                </a:lnTo>
                <a:lnTo>
                  <a:pt x="33346" y="27647"/>
                </a:lnTo>
                <a:lnTo>
                  <a:pt x="33085" y="27647"/>
                </a:lnTo>
                <a:lnTo>
                  <a:pt x="33085" y="27019"/>
                </a:lnTo>
                <a:lnTo>
                  <a:pt x="33346" y="27019"/>
                </a:lnTo>
                <a:lnTo>
                  <a:pt x="33346" y="26152"/>
                </a:lnTo>
                <a:lnTo>
                  <a:pt x="33085" y="26152"/>
                </a:lnTo>
                <a:lnTo>
                  <a:pt x="33085" y="25544"/>
                </a:lnTo>
                <a:lnTo>
                  <a:pt x="33346" y="25544"/>
                </a:lnTo>
                <a:lnTo>
                  <a:pt x="33346" y="24699"/>
                </a:lnTo>
                <a:lnTo>
                  <a:pt x="33085" y="24699"/>
                </a:lnTo>
                <a:lnTo>
                  <a:pt x="33085" y="24417"/>
                </a:lnTo>
                <a:lnTo>
                  <a:pt x="34712" y="24417"/>
                </a:lnTo>
                <a:cubicBezTo>
                  <a:pt x="32283" y="21794"/>
                  <a:pt x="29638" y="14487"/>
                  <a:pt x="28988" y="12580"/>
                </a:cubicBezTo>
                <a:lnTo>
                  <a:pt x="28988" y="9913"/>
                </a:lnTo>
                <a:cubicBezTo>
                  <a:pt x="29096" y="9891"/>
                  <a:pt x="29205" y="9848"/>
                  <a:pt x="29313" y="9783"/>
                </a:cubicBezTo>
                <a:cubicBezTo>
                  <a:pt x="29347" y="9774"/>
                  <a:pt x="29382" y="9770"/>
                  <a:pt x="29417" y="9770"/>
                </a:cubicBezTo>
                <a:cubicBezTo>
                  <a:pt x="29631" y="9770"/>
                  <a:pt x="29867" y="9916"/>
                  <a:pt x="30072" y="9935"/>
                </a:cubicBezTo>
                <a:cubicBezTo>
                  <a:pt x="30109" y="9942"/>
                  <a:pt x="30145" y="9945"/>
                  <a:pt x="30178" y="9945"/>
                </a:cubicBezTo>
                <a:cubicBezTo>
                  <a:pt x="30457" y="9945"/>
                  <a:pt x="30620" y="9723"/>
                  <a:pt x="30852" y="9588"/>
                </a:cubicBezTo>
                <a:cubicBezTo>
                  <a:pt x="30993" y="9512"/>
                  <a:pt x="31140" y="9474"/>
                  <a:pt x="31286" y="9474"/>
                </a:cubicBezTo>
                <a:cubicBezTo>
                  <a:pt x="31432" y="9474"/>
                  <a:pt x="31579" y="9512"/>
                  <a:pt x="31720" y="9588"/>
                </a:cubicBezTo>
                <a:cubicBezTo>
                  <a:pt x="31857" y="9660"/>
                  <a:pt x="31979" y="9694"/>
                  <a:pt x="32097" y="9694"/>
                </a:cubicBezTo>
                <a:cubicBezTo>
                  <a:pt x="32294" y="9694"/>
                  <a:pt x="32478" y="9599"/>
                  <a:pt x="32695" y="9436"/>
                </a:cubicBezTo>
                <a:cubicBezTo>
                  <a:pt x="32825" y="9327"/>
                  <a:pt x="32955" y="9197"/>
                  <a:pt x="33107" y="9089"/>
                </a:cubicBezTo>
                <a:cubicBezTo>
                  <a:pt x="33151" y="9046"/>
                  <a:pt x="33194" y="9024"/>
                  <a:pt x="33216" y="8959"/>
                </a:cubicBezTo>
                <a:lnTo>
                  <a:pt x="33216" y="8959"/>
                </a:lnTo>
                <a:cubicBezTo>
                  <a:pt x="33138" y="8968"/>
                  <a:pt x="33059" y="8972"/>
                  <a:pt x="32979" y="8972"/>
                </a:cubicBezTo>
                <a:cubicBezTo>
                  <a:pt x="32662" y="8972"/>
                  <a:pt x="32340" y="8903"/>
                  <a:pt x="32045" y="8764"/>
                </a:cubicBezTo>
                <a:cubicBezTo>
                  <a:pt x="31915" y="8699"/>
                  <a:pt x="31806" y="8634"/>
                  <a:pt x="31720" y="8525"/>
                </a:cubicBezTo>
                <a:cubicBezTo>
                  <a:pt x="31655" y="8439"/>
                  <a:pt x="31590" y="8374"/>
                  <a:pt x="31503" y="8330"/>
                </a:cubicBezTo>
                <a:cubicBezTo>
                  <a:pt x="31437" y="8292"/>
                  <a:pt x="31364" y="8278"/>
                  <a:pt x="31287" y="8278"/>
                </a:cubicBezTo>
                <a:cubicBezTo>
                  <a:pt x="31109" y="8278"/>
                  <a:pt x="30910" y="8350"/>
                  <a:pt x="30723" y="8350"/>
                </a:cubicBezTo>
                <a:cubicBezTo>
                  <a:pt x="30671" y="8350"/>
                  <a:pt x="30620" y="8344"/>
                  <a:pt x="30571" y="8330"/>
                </a:cubicBezTo>
                <a:cubicBezTo>
                  <a:pt x="30375" y="8287"/>
                  <a:pt x="30202" y="8178"/>
                  <a:pt x="30050" y="8070"/>
                </a:cubicBezTo>
                <a:cubicBezTo>
                  <a:pt x="29942" y="7962"/>
                  <a:pt x="29855" y="7831"/>
                  <a:pt x="29790" y="7680"/>
                </a:cubicBezTo>
                <a:cubicBezTo>
                  <a:pt x="29705" y="7524"/>
                  <a:pt x="29536" y="7479"/>
                  <a:pt x="29356" y="7479"/>
                </a:cubicBezTo>
                <a:cubicBezTo>
                  <a:pt x="29262" y="7479"/>
                  <a:pt x="29164" y="7491"/>
                  <a:pt x="29075" y="7506"/>
                </a:cubicBezTo>
                <a:cubicBezTo>
                  <a:pt x="29226" y="7420"/>
                  <a:pt x="29335" y="7268"/>
                  <a:pt x="29335" y="7094"/>
                </a:cubicBezTo>
                <a:cubicBezTo>
                  <a:pt x="29335" y="6758"/>
                  <a:pt x="29085" y="6590"/>
                  <a:pt x="28836" y="6590"/>
                </a:cubicBezTo>
                <a:cubicBezTo>
                  <a:pt x="28587" y="6590"/>
                  <a:pt x="28337" y="6758"/>
                  <a:pt x="28337" y="7094"/>
                </a:cubicBezTo>
                <a:cubicBezTo>
                  <a:pt x="28337" y="7289"/>
                  <a:pt x="28489" y="7485"/>
                  <a:pt x="28684" y="7550"/>
                </a:cubicBezTo>
                <a:lnTo>
                  <a:pt x="28684" y="12536"/>
                </a:lnTo>
                <a:cubicBezTo>
                  <a:pt x="28056" y="14357"/>
                  <a:pt x="25389" y="21772"/>
                  <a:pt x="22939" y="24417"/>
                </a:cubicBezTo>
                <a:lnTo>
                  <a:pt x="24565" y="24417"/>
                </a:lnTo>
                <a:lnTo>
                  <a:pt x="24565" y="24699"/>
                </a:lnTo>
                <a:lnTo>
                  <a:pt x="24327" y="24699"/>
                </a:lnTo>
                <a:lnTo>
                  <a:pt x="24327" y="25544"/>
                </a:lnTo>
                <a:lnTo>
                  <a:pt x="24565" y="25544"/>
                </a:lnTo>
                <a:lnTo>
                  <a:pt x="24565" y="26173"/>
                </a:lnTo>
                <a:lnTo>
                  <a:pt x="24327" y="26173"/>
                </a:lnTo>
                <a:lnTo>
                  <a:pt x="24327" y="27040"/>
                </a:lnTo>
                <a:lnTo>
                  <a:pt x="24565" y="27040"/>
                </a:lnTo>
                <a:lnTo>
                  <a:pt x="24565" y="27647"/>
                </a:lnTo>
                <a:lnTo>
                  <a:pt x="24327" y="27647"/>
                </a:lnTo>
                <a:lnTo>
                  <a:pt x="24327" y="28515"/>
                </a:lnTo>
                <a:lnTo>
                  <a:pt x="24565" y="28515"/>
                </a:lnTo>
                <a:lnTo>
                  <a:pt x="24565" y="29143"/>
                </a:lnTo>
                <a:lnTo>
                  <a:pt x="24327" y="29143"/>
                </a:lnTo>
                <a:lnTo>
                  <a:pt x="24327" y="29360"/>
                </a:lnTo>
                <a:lnTo>
                  <a:pt x="23698" y="29360"/>
                </a:lnTo>
                <a:lnTo>
                  <a:pt x="23698" y="30444"/>
                </a:lnTo>
                <a:lnTo>
                  <a:pt x="22744" y="30444"/>
                </a:lnTo>
                <a:lnTo>
                  <a:pt x="22744" y="29360"/>
                </a:lnTo>
                <a:lnTo>
                  <a:pt x="21855" y="29360"/>
                </a:lnTo>
                <a:lnTo>
                  <a:pt x="21855" y="30444"/>
                </a:lnTo>
                <a:lnTo>
                  <a:pt x="20901" y="30444"/>
                </a:lnTo>
                <a:lnTo>
                  <a:pt x="20901" y="29360"/>
                </a:lnTo>
                <a:lnTo>
                  <a:pt x="20381" y="29360"/>
                </a:lnTo>
                <a:lnTo>
                  <a:pt x="20381" y="28905"/>
                </a:lnTo>
                <a:lnTo>
                  <a:pt x="20120" y="28905"/>
                </a:lnTo>
                <a:lnTo>
                  <a:pt x="20120" y="28276"/>
                </a:lnTo>
                <a:lnTo>
                  <a:pt x="20381" y="28276"/>
                </a:lnTo>
                <a:lnTo>
                  <a:pt x="20381" y="27409"/>
                </a:lnTo>
                <a:lnTo>
                  <a:pt x="20120" y="27409"/>
                </a:lnTo>
                <a:lnTo>
                  <a:pt x="20120" y="26780"/>
                </a:lnTo>
                <a:lnTo>
                  <a:pt x="20381" y="26780"/>
                </a:lnTo>
                <a:lnTo>
                  <a:pt x="20381" y="25913"/>
                </a:lnTo>
                <a:lnTo>
                  <a:pt x="20120" y="25913"/>
                </a:lnTo>
                <a:lnTo>
                  <a:pt x="20120" y="25284"/>
                </a:lnTo>
                <a:lnTo>
                  <a:pt x="20381" y="25284"/>
                </a:lnTo>
                <a:lnTo>
                  <a:pt x="20381" y="24439"/>
                </a:lnTo>
                <a:lnTo>
                  <a:pt x="20120" y="24439"/>
                </a:lnTo>
                <a:lnTo>
                  <a:pt x="20120" y="23810"/>
                </a:lnTo>
                <a:lnTo>
                  <a:pt x="20381" y="23810"/>
                </a:lnTo>
                <a:lnTo>
                  <a:pt x="20381" y="22965"/>
                </a:lnTo>
                <a:lnTo>
                  <a:pt x="20120" y="22965"/>
                </a:lnTo>
                <a:lnTo>
                  <a:pt x="20120" y="22336"/>
                </a:lnTo>
                <a:lnTo>
                  <a:pt x="20381" y="22336"/>
                </a:lnTo>
                <a:lnTo>
                  <a:pt x="20381" y="21469"/>
                </a:lnTo>
                <a:lnTo>
                  <a:pt x="20120" y="21469"/>
                </a:lnTo>
                <a:lnTo>
                  <a:pt x="20120" y="21143"/>
                </a:lnTo>
                <a:lnTo>
                  <a:pt x="21942" y="21143"/>
                </a:lnTo>
                <a:cubicBezTo>
                  <a:pt x="19253" y="18216"/>
                  <a:pt x="16326" y="10173"/>
                  <a:pt x="15524" y="7897"/>
                </a:cubicBezTo>
                <a:lnTo>
                  <a:pt x="15524" y="3344"/>
                </a:lnTo>
                <a:cubicBezTo>
                  <a:pt x="15654" y="3322"/>
                  <a:pt x="15763" y="3279"/>
                  <a:pt x="15871" y="3235"/>
                </a:cubicBezTo>
                <a:cubicBezTo>
                  <a:pt x="15905" y="3225"/>
                  <a:pt x="15940" y="3221"/>
                  <a:pt x="15977" y="3221"/>
                </a:cubicBezTo>
                <a:cubicBezTo>
                  <a:pt x="16180" y="3221"/>
                  <a:pt x="16425" y="3350"/>
                  <a:pt x="16608" y="3387"/>
                </a:cubicBezTo>
                <a:cubicBezTo>
                  <a:pt x="16634" y="3390"/>
                  <a:pt x="16659" y="3392"/>
                  <a:pt x="16684" y="3392"/>
                </a:cubicBezTo>
                <a:cubicBezTo>
                  <a:pt x="16982" y="3392"/>
                  <a:pt x="17150" y="3159"/>
                  <a:pt x="17410" y="3018"/>
                </a:cubicBezTo>
                <a:cubicBezTo>
                  <a:pt x="17540" y="2953"/>
                  <a:pt x="17687" y="2921"/>
                  <a:pt x="17833" y="2921"/>
                </a:cubicBezTo>
                <a:cubicBezTo>
                  <a:pt x="17980" y="2921"/>
                  <a:pt x="18126" y="2953"/>
                  <a:pt x="18256" y="3018"/>
                </a:cubicBezTo>
                <a:cubicBezTo>
                  <a:pt x="18401" y="3091"/>
                  <a:pt x="18529" y="3125"/>
                  <a:pt x="18648" y="3125"/>
                </a:cubicBezTo>
                <a:cubicBezTo>
                  <a:pt x="18849" y="3125"/>
                  <a:pt x="19028" y="3030"/>
                  <a:pt x="19232" y="2867"/>
                </a:cubicBezTo>
                <a:cubicBezTo>
                  <a:pt x="19383" y="2758"/>
                  <a:pt x="19513" y="2628"/>
                  <a:pt x="19644" y="2520"/>
                </a:cubicBezTo>
                <a:cubicBezTo>
                  <a:pt x="19687" y="2476"/>
                  <a:pt x="19752" y="2455"/>
                  <a:pt x="19774" y="2390"/>
                </a:cubicBezTo>
                <a:lnTo>
                  <a:pt x="19774" y="2390"/>
                </a:lnTo>
                <a:cubicBezTo>
                  <a:pt x="19691" y="2398"/>
                  <a:pt x="19609" y="2403"/>
                  <a:pt x="19527" y="2403"/>
                </a:cubicBezTo>
                <a:cubicBezTo>
                  <a:pt x="19199" y="2403"/>
                  <a:pt x="18876" y="2333"/>
                  <a:pt x="18581" y="2195"/>
                </a:cubicBezTo>
                <a:cubicBezTo>
                  <a:pt x="18473" y="2151"/>
                  <a:pt x="18343" y="2064"/>
                  <a:pt x="18256" y="1956"/>
                </a:cubicBezTo>
                <a:cubicBezTo>
                  <a:pt x="18213" y="1869"/>
                  <a:pt x="18126" y="1804"/>
                  <a:pt x="18061" y="1761"/>
                </a:cubicBezTo>
                <a:cubicBezTo>
                  <a:pt x="17992" y="1729"/>
                  <a:pt x="17920" y="1718"/>
                  <a:pt x="17846" y="1718"/>
                </a:cubicBezTo>
                <a:cubicBezTo>
                  <a:pt x="17667" y="1718"/>
                  <a:pt x="17476" y="1782"/>
                  <a:pt x="17292" y="1782"/>
                </a:cubicBezTo>
                <a:cubicBezTo>
                  <a:pt x="17237" y="1782"/>
                  <a:pt x="17182" y="1776"/>
                  <a:pt x="17129" y="1761"/>
                </a:cubicBezTo>
                <a:cubicBezTo>
                  <a:pt x="16933" y="1696"/>
                  <a:pt x="16738" y="1609"/>
                  <a:pt x="16587" y="1479"/>
                </a:cubicBezTo>
                <a:cubicBezTo>
                  <a:pt x="16478" y="1371"/>
                  <a:pt x="16391" y="1241"/>
                  <a:pt x="16348" y="1111"/>
                </a:cubicBezTo>
                <a:cubicBezTo>
                  <a:pt x="16248" y="954"/>
                  <a:pt x="16083" y="900"/>
                  <a:pt x="15908" y="900"/>
                </a:cubicBezTo>
                <a:cubicBezTo>
                  <a:pt x="15816" y="900"/>
                  <a:pt x="15722" y="915"/>
                  <a:pt x="15633" y="937"/>
                </a:cubicBezTo>
                <a:cubicBezTo>
                  <a:pt x="15958" y="742"/>
                  <a:pt x="15958" y="265"/>
                  <a:pt x="15633" y="70"/>
                </a:cubicBezTo>
                <a:cubicBezTo>
                  <a:pt x="15553" y="22"/>
                  <a:pt x="15468" y="0"/>
                  <a:pt x="153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45"/>
          <p:cNvSpPr/>
          <p:nvPr/>
        </p:nvSpPr>
        <p:spPr>
          <a:xfrm>
            <a:off x="1733" y="5077635"/>
            <a:ext cx="12188611" cy="4719872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45"/>
          <p:cNvSpPr/>
          <p:nvPr/>
        </p:nvSpPr>
        <p:spPr>
          <a:xfrm flipH="1">
            <a:off x="8770738" y="5338687"/>
            <a:ext cx="3542828" cy="2956557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45"/>
          <p:cNvSpPr/>
          <p:nvPr/>
        </p:nvSpPr>
        <p:spPr>
          <a:xfrm>
            <a:off x="-1" y="3818398"/>
            <a:ext cx="3703253" cy="3104052"/>
          </a:xfrm>
          <a:custGeom>
            <a:avLst/>
            <a:gdLst/>
            <a:ahLst/>
            <a:cxnLst/>
            <a:rect l="l" t="t" r="r" b="b"/>
            <a:pathLst>
              <a:path w="21044" h="17639" extrusionOk="0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45"/>
          <p:cNvSpPr/>
          <p:nvPr/>
        </p:nvSpPr>
        <p:spPr>
          <a:xfrm>
            <a:off x="-11" y="4937254"/>
            <a:ext cx="3542828" cy="2956557"/>
          </a:xfrm>
          <a:custGeom>
            <a:avLst/>
            <a:gdLst/>
            <a:ahLst/>
            <a:cxnLst/>
            <a:rect l="l" t="t" r="r" b="b"/>
            <a:pathLst>
              <a:path w="25970" h="21733" extrusionOk="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6943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6"/>
          <p:cNvSpPr/>
          <p:nvPr/>
        </p:nvSpPr>
        <p:spPr>
          <a:xfrm>
            <a:off x="-207606" y="1581068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6" name="Google Shape;1026;p46"/>
          <p:cNvSpPr txBox="1">
            <a:spLocks noGrp="1"/>
          </p:cNvSpPr>
          <p:nvPr>
            <p:ph type="subTitle" idx="1"/>
          </p:nvPr>
        </p:nvSpPr>
        <p:spPr>
          <a:xfrm>
            <a:off x="950900" y="3276400"/>
            <a:ext cx="3759600" cy="1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7" name="Google Shape;1027;p46"/>
          <p:cNvSpPr txBox="1">
            <a:spLocks noGrp="1"/>
          </p:cNvSpPr>
          <p:nvPr>
            <p:ph type="title"/>
          </p:nvPr>
        </p:nvSpPr>
        <p:spPr>
          <a:xfrm>
            <a:off x="960000" y="1850667"/>
            <a:ext cx="26456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8" name="Google Shape;1028;p46"/>
          <p:cNvSpPr/>
          <p:nvPr/>
        </p:nvSpPr>
        <p:spPr>
          <a:xfrm>
            <a:off x="-368177" y="6138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9" name="Google Shape;1029;p46"/>
          <p:cNvSpPr/>
          <p:nvPr/>
        </p:nvSpPr>
        <p:spPr>
          <a:xfrm>
            <a:off x="5624792" y="197316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46"/>
          <p:cNvSpPr/>
          <p:nvPr/>
        </p:nvSpPr>
        <p:spPr>
          <a:xfrm>
            <a:off x="11413775" y="339617"/>
            <a:ext cx="263351" cy="157560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450616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7"/>
          <p:cNvSpPr txBox="1">
            <a:spLocks noGrp="1"/>
          </p:cNvSpPr>
          <p:nvPr>
            <p:ph type="subTitle" idx="1"/>
          </p:nvPr>
        </p:nvSpPr>
        <p:spPr>
          <a:xfrm>
            <a:off x="7480000" y="3276400"/>
            <a:ext cx="3759600" cy="1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3" name="Google Shape;1033;p47"/>
          <p:cNvSpPr txBox="1">
            <a:spLocks noGrp="1"/>
          </p:cNvSpPr>
          <p:nvPr>
            <p:ph type="title"/>
          </p:nvPr>
        </p:nvSpPr>
        <p:spPr>
          <a:xfrm>
            <a:off x="8594000" y="1850667"/>
            <a:ext cx="26456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4" name="Google Shape;1034;p47"/>
          <p:cNvSpPr/>
          <p:nvPr/>
        </p:nvSpPr>
        <p:spPr>
          <a:xfrm flipH="1">
            <a:off x="7546599" y="62932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47"/>
          <p:cNvSpPr/>
          <p:nvPr/>
        </p:nvSpPr>
        <p:spPr>
          <a:xfrm>
            <a:off x="9028815" y="348713"/>
            <a:ext cx="190540" cy="100816"/>
          </a:xfrm>
          <a:custGeom>
            <a:avLst/>
            <a:gdLst/>
            <a:ahLst/>
            <a:cxnLst/>
            <a:rect l="l" t="t" r="r" b="b"/>
            <a:pathLst>
              <a:path w="979" h="518" extrusionOk="0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6" name="Google Shape;1036;p47"/>
          <p:cNvGrpSpPr/>
          <p:nvPr/>
        </p:nvGrpSpPr>
        <p:grpSpPr>
          <a:xfrm flipH="1">
            <a:off x="-138570" y="15144"/>
            <a:ext cx="12652385" cy="6366369"/>
            <a:chOff x="-150589" y="11357"/>
            <a:chExt cx="9489289" cy="4774777"/>
          </a:xfrm>
        </p:grpSpPr>
        <p:sp>
          <p:nvSpPr>
            <p:cNvPr id="1037" name="Google Shape;1037;p4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47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4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4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4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6" name="Google Shape;1046;p47"/>
          <p:cNvSpPr/>
          <p:nvPr/>
        </p:nvSpPr>
        <p:spPr>
          <a:xfrm>
            <a:off x="1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808088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8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48"/>
          <p:cNvSpPr txBox="1">
            <a:spLocks noGrp="1"/>
          </p:cNvSpPr>
          <p:nvPr>
            <p:ph type="subTitle" idx="1"/>
          </p:nvPr>
        </p:nvSpPr>
        <p:spPr>
          <a:xfrm>
            <a:off x="2115800" y="1803600"/>
            <a:ext cx="7960400" cy="2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50" name="Google Shape;1050;p4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51" name="Google Shape;1051;p48"/>
          <p:cNvSpPr/>
          <p:nvPr/>
        </p:nvSpPr>
        <p:spPr>
          <a:xfrm rot="-741629" flipH="1">
            <a:off x="363128" y="4873121"/>
            <a:ext cx="4127224" cy="2178275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48"/>
          <p:cNvSpPr/>
          <p:nvPr/>
        </p:nvSpPr>
        <p:spPr>
          <a:xfrm rot="335208">
            <a:off x="8437997" y="3741379"/>
            <a:ext cx="3822183" cy="3482076"/>
          </a:xfrm>
          <a:custGeom>
            <a:avLst/>
            <a:gdLst/>
            <a:ahLst/>
            <a:cxnLst/>
            <a:rect l="l" t="t" r="r" b="b"/>
            <a:pathLst>
              <a:path w="83556" h="76121" extrusionOk="0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48"/>
          <p:cNvSpPr/>
          <p:nvPr/>
        </p:nvSpPr>
        <p:spPr>
          <a:xfrm>
            <a:off x="-378698" y="4182184"/>
            <a:ext cx="3620089" cy="3044448"/>
          </a:xfrm>
          <a:custGeom>
            <a:avLst/>
            <a:gdLst/>
            <a:ahLst/>
            <a:cxnLst/>
            <a:rect l="l" t="t" r="r" b="b"/>
            <a:pathLst>
              <a:path w="72751" h="66555" extrusionOk="0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48"/>
          <p:cNvSpPr/>
          <p:nvPr/>
        </p:nvSpPr>
        <p:spPr>
          <a:xfrm>
            <a:off x="-592567" y="4851218"/>
            <a:ext cx="4505032" cy="2590353"/>
          </a:xfrm>
          <a:custGeom>
            <a:avLst/>
            <a:gdLst/>
            <a:ahLst/>
            <a:cxnLst/>
            <a:rect l="l" t="t" r="r" b="b"/>
            <a:pathLst>
              <a:path w="93092" h="56628" extrusionOk="0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48"/>
          <p:cNvSpPr/>
          <p:nvPr/>
        </p:nvSpPr>
        <p:spPr>
          <a:xfrm>
            <a:off x="6095985" y="5057280"/>
            <a:ext cx="4127239" cy="2178261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6" name="Google Shape;1056;p48"/>
          <p:cNvGrpSpPr/>
          <p:nvPr/>
        </p:nvGrpSpPr>
        <p:grpSpPr>
          <a:xfrm flipH="1">
            <a:off x="8752972" y="4523286"/>
            <a:ext cx="3439033" cy="2877956"/>
            <a:chOff x="-125002" y="3399213"/>
            <a:chExt cx="2579275" cy="2158467"/>
          </a:xfrm>
        </p:grpSpPr>
        <p:sp>
          <p:nvSpPr>
            <p:cNvPr id="1057" name="Google Shape;1057;p48"/>
            <p:cNvSpPr/>
            <p:nvPr/>
          </p:nvSpPr>
          <p:spPr>
            <a:xfrm>
              <a:off x="-125002" y="3399213"/>
              <a:ext cx="2579275" cy="2158467"/>
            </a:xfrm>
            <a:custGeom>
              <a:avLst/>
              <a:gdLst/>
              <a:ahLst/>
              <a:cxnLst/>
              <a:rect l="l" t="t" r="r" b="b"/>
              <a:pathLst>
                <a:path w="25970" h="21733" extrusionOk="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-124978" y="3537944"/>
              <a:ext cx="2090037" cy="1751861"/>
            </a:xfrm>
            <a:custGeom>
              <a:avLst/>
              <a:gdLst/>
              <a:ahLst/>
              <a:cxnLst/>
              <a:rect l="l" t="t" r="r" b="b"/>
              <a:pathLst>
                <a:path w="21044" h="17639" extrusionOk="0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59" name="Google Shape;1059;p48"/>
          <p:cNvSpPr/>
          <p:nvPr/>
        </p:nvSpPr>
        <p:spPr>
          <a:xfrm rot="-381102" flipH="1">
            <a:off x="-105567" y="5216296"/>
            <a:ext cx="12511825" cy="4845032"/>
          </a:xfrm>
          <a:custGeom>
            <a:avLst/>
            <a:gdLst/>
            <a:ahLst/>
            <a:cxnLst/>
            <a:rect l="l" t="t" r="r" b="b"/>
            <a:pathLst>
              <a:path w="63837" h="24720" extrusionOk="0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0" name="Google Shape;1060;p48"/>
          <p:cNvSpPr/>
          <p:nvPr/>
        </p:nvSpPr>
        <p:spPr>
          <a:xfrm>
            <a:off x="2421312" y="400753"/>
            <a:ext cx="252096" cy="110088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1" name="Google Shape;1061;p48"/>
          <p:cNvSpPr/>
          <p:nvPr/>
        </p:nvSpPr>
        <p:spPr>
          <a:xfrm>
            <a:off x="298004" y="3387979"/>
            <a:ext cx="129936" cy="82053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48"/>
          <p:cNvSpPr/>
          <p:nvPr/>
        </p:nvSpPr>
        <p:spPr>
          <a:xfrm>
            <a:off x="11401075" y="2936151"/>
            <a:ext cx="263351" cy="157560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138005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960000" y="1940600"/>
            <a:ext cx="5136000" cy="3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5" name="Google Shape;1065;p4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66" name="Google Shape;1066;p49"/>
          <p:cNvSpPr/>
          <p:nvPr/>
        </p:nvSpPr>
        <p:spPr>
          <a:xfrm flipH="1">
            <a:off x="95" y="2566183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49"/>
          <p:cNvSpPr/>
          <p:nvPr/>
        </p:nvSpPr>
        <p:spPr>
          <a:xfrm>
            <a:off x="11707790" y="2772464"/>
            <a:ext cx="201244" cy="75320"/>
          </a:xfrm>
          <a:custGeom>
            <a:avLst/>
            <a:gdLst/>
            <a:ahLst/>
            <a:cxnLst/>
            <a:rect l="l" t="t" r="r" b="b"/>
            <a:pathLst>
              <a:path w="1034" h="387" extrusionOk="0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49"/>
          <p:cNvSpPr/>
          <p:nvPr/>
        </p:nvSpPr>
        <p:spPr>
          <a:xfrm>
            <a:off x="11334875" y="512838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49"/>
          <p:cNvSpPr/>
          <p:nvPr/>
        </p:nvSpPr>
        <p:spPr>
          <a:xfrm>
            <a:off x="10829598" y="408136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49"/>
          <p:cNvSpPr/>
          <p:nvPr/>
        </p:nvSpPr>
        <p:spPr>
          <a:xfrm>
            <a:off x="468111" y="3429012"/>
            <a:ext cx="263012" cy="90664"/>
          </a:xfrm>
          <a:custGeom>
            <a:avLst/>
            <a:gdLst/>
            <a:ahLst/>
            <a:cxnLst/>
            <a:rect l="l" t="t" r="r" b="b"/>
            <a:pathLst>
              <a:path w="1523" h="525" extrusionOk="0">
                <a:moveTo>
                  <a:pt x="1226" y="1"/>
                </a:moveTo>
                <a:cubicBezTo>
                  <a:pt x="1179" y="1"/>
                  <a:pt x="1130" y="9"/>
                  <a:pt x="1087" y="31"/>
                </a:cubicBezTo>
                <a:cubicBezTo>
                  <a:pt x="971" y="82"/>
                  <a:pt x="873" y="153"/>
                  <a:pt x="794" y="248"/>
                </a:cubicBezTo>
                <a:lnTo>
                  <a:pt x="794" y="248"/>
                </a:lnTo>
                <a:cubicBezTo>
                  <a:pt x="655" y="100"/>
                  <a:pt x="460" y="18"/>
                  <a:pt x="261" y="18"/>
                </a:cubicBezTo>
                <a:cubicBezTo>
                  <a:pt x="174" y="18"/>
                  <a:pt x="86" y="34"/>
                  <a:pt x="1" y="67"/>
                </a:cubicBezTo>
                <a:cubicBezTo>
                  <a:pt x="40" y="60"/>
                  <a:pt x="80" y="56"/>
                  <a:pt x="118" y="56"/>
                </a:cubicBezTo>
                <a:cubicBezTo>
                  <a:pt x="380" y="56"/>
                  <a:pt x="615" y="213"/>
                  <a:pt x="725" y="465"/>
                </a:cubicBezTo>
                <a:cubicBezTo>
                  <a:pt x="725" y="483"/>
                  <a:pt x="743" y="501"/>
                  <a:pt x="780" y="519"/>
                </a:cubicBezTo>
                <a:cubicBezTo>
                  <a:pt x="786" y="523"/>
                  <a:pt x="793" y="524"/>
                  <a:pt x="801" y="524"/>
                </a:cubicBezTo>
                <a:cubicBezTo>
                  <a:pt x="835" y="524"/>
                  <a:pt x="873" y="495"/>
                  <a:pt x="888" y="465"/>
                </a:cubicBezTo>
                <a:cubicBezTo>
                  <a:pt x="943" y="320"/>
                  <a:pt x="1015" y="193"/>
                  <a:pt x="1124" y="103"/>
                </a:cubicBezTo>
                <a:cubicBezTo>
                  <a:pt x="1178" y="72"/>
                  <a:pt x="1240" y="54"/>
                  <a:pt x="1300" y="54"/>
                </a:cubicBezTo>
                <a:cubicBezTo>
                  <a:pt x="1381" y="54"/>
                  <a:pt x="1460" y="85"/>
                  <a:pt x="1522" y="157"/>
                </a:cubicBezTo>
                <a:cubicBezTo>
                  <a:pt x="1486" y="67"/>
                  <a:pt x="1413" y="31"/>
                  <a:pt x="1323" y="12"/>
                </a:cubicBezTo>
                <a:cubicBezTo>
                  <a:pt x="1293" y="5"/>
                  <a:pt x="1260" y="1"/>
                  <a:pt x="1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49"/>
          <p:cNvSpPr/>
          <p:nvPr/>
        </p:nvSpPr>
        <p:spPr>
          <a:xfrm>
            <a:off x="139083" y="3770222"/>
            <a:ext cx="228473" cy="130901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49"/>
          <p:cNvSpPr/>
          <p:nvPr/>
        </p:nvSpPr>
        <p:spPr>
          <a:xfrm>
            <a:off x="477051" y="4348632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3" name="Google Shape;1073;p49"/>
          <p:cNvSpPr/>
          <p:nvPr/>
        </p:nvSpPr>
        <p:spPr>
          <a:xfrm>
            <a:off x="10969088" y="482148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4" name="Google Shape;1074;p49"/>
          <p:cNvSpPr/>
          <p:nvPr/>
        </p:nvSpPr>
        <p:spPr>
          <a:xfrm>
            <a:off x="7743839" y="12588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87834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0"/>
          <p:cNvSpPr txBox="1">
            <a:spLocks noGrp="1"/>
          </p:cNvSpPr>
          <p:nvPr>
            <p:ph type="title"/>
          </p:nvPr>
        </p:nvSpPr>
        <p:spPr>
          <a:xfrm>
            <a:off x="1526200" y="1771100"/>
            <a:ext cx="9139600" cy="13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77" name="Google Shape;1077;p50"/>
          <p:cNvSpPr/>
          <p:nvPr/>
        </p:nvSpPr>
        <p:spPr>
          <a:xfrm>
            <a:off x="-90937" y="2801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8" name="Google Shape;1078;p50"/>
          <p:cNvSpPr/>
          <p:nvPr/>
        </p:nvSpPr>
        <p:spPr>
          <a:xfrm>
            <a:off x="11692515" y="1488391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9" name="Google Shape;1079;p50"/>
          <p:cNvGrpSpPr/>
          <p:nvPr/>
        </p:nvGrpSpPr>
        <p:grpSpPr>
          <a:xfrm>
            <a:off x="8473921" y="3050165"/>
            <a:ext cx="3718084" cy="3858984"/>
            <a:chOff x="6355440" y="2287624"/>
            <a:chExt cx="2788563" cy="2894238"/>
          </a:xfrm>
        </p:grpSpPr>
        <p:sp>
          <p:nvSpPr>
            <p:cNvPr id="1080" name="Google Shape;1080;p50"/>
            <p:cNvSpPr/>
            <p:nvPr/>
          </p:nvSpPr>
          <p:spPr>
            <a:xfrm flipH="1">
              <a:off x="6355440" y="3220924"/>
              <a:ext cx="1084910" cy="1619094"/>
            </a:xfrm>
            <a:custGeom>
              <a:avLst/>
              <a:gdLst/>
              <a:ahLst/>
              <a:cxnLst/>
              <a:rect l="l" t="t" r="r" b="b"/>
              <a:pathLst>
                <a:path w="26429" h="39442" extrusionOk="0">
                  <a:moveTo>
                    <a:pt x="8339" y="0"/>
                  </a:moveTo>
                  <a:cubicBezTo>
                    <a:pt x="8269" y="0"/>
                    <a:pt x="8196" y="22"/>
                    <a:pt x="8130" y="70"/>
                  </a:cubicBezTo>
                  <a:cubicBezTo>
                    <a:pt x="7892" y="243"/>
                    <a:pt x="7957" y="612"/>
                    <a:pt x="8217" y="699"/>
                  </a:cubicBezTo>
                  <a:lnTo>
                    <a:pt x="8217" y="5490"/>
                  </a:lnTo>
                  <a:cubicBezTo>
                    <a:pt x="8065" y="5989"/>
                    <a:pt x="7567" y="7354"/>
                    <a:pt x="6916" y="8981"/>
                  </a:cubicBezTo>
                  <a:cubicBezTo>
                    <a:pt x="5984" y="11279"/>
                    <a:pt x="4705" y="14032"/>
                    <a:pt x="3491" y="15355"/>
                  </a:cubicBezTo>
                  <a:lnTo>
                    <a:pt x="4813" y="15355"/>
                  </a:lnTo>
                  <a:lnTo>
                    <a:pt x="4813" y="15593"/>
                  </a:lnTo>
                  <a:lnTo>
                    <a:pt x="4661" y="15593"/>
                  </a:lnTo>
                  <a:lnTo>
                    <a:pt x="4661" y="16222"/>
                  </a:lnTo>
                  <a:lnTo>
                    <a:pt x="4813" y="16222"/>
                  </a:lnTo>
                  <a:lnTo>
                    <a:pt x="4813" y="16677"/>
                  </a:lnTo>
                  <a:lnTo>
                    <a:pt x="4661" y="16677"/>
                  </a:lnTo>
                  <a:lnTo>
                    <a:pt x="4661" y="17306"/>
                  </a:lnTo>
                  <a:lnTo>
                    <a:pt x="4813" y="17306"/>
                  </a:lnTo>
                  <a:lnTo>
                    <a:pt x="4813" y="17761"/>
                  </a:lnTo>
                  <a:lnTo>
                    <a:pt x="4661" y="17761"/>
                  </a:lnTo>
                  <a:lnTo>
                    <a:pt x="4661" y="18368"/>
                  </a:lnTo>
                  <a:lnTo>
                    <a:pt x="4813" y="18368"/>
                  </a:lnTo>
                  <a:lnTo>
                    <a:pt x="4813" y="18823"/>
                  </a:lnTo>
                  <a:lnTo>
                    <a:pt x="4661" y="18823"/>
                  </a:lnTo>
                  <a:lnTo>
                    <a:pt x="4661" y="19452"/>
                  </a:lnTo>
                  <a:lnTo>
                    <a:pt x="4813" y="19452"/>
                  </a:lnTo>
                  <a:lnTo>
                    <a:pt x="4813" y="19907"/>
                  </a:lnTo>
                  <a:lnTo>
                    <a:pt x="4661" y="19907"/>
                  </a:lnTo>
                  <a:lnTo>
                    <a:pt x="4661" y="20536"/>
                  </a:lnTo>
                  <a:lnTo>
                    <a:pt x="4813" y="20536"/>
                  </a:lnTo>
                  <a:lnTo>
                    <a:pt x="4813" y="20970"/>
                  </a:lnTo>
                  <a:lnTo>
                    <a:pt x="4661" y="20970"/>
                  </a:lnTo>
                  <a:lnTo>
                    <a:pt x="4661" y="21599"/>
                  </a:lnTo>
                  <a:lnTo>
                    <a:pt x="4813" y="21599"/>
                  </a:lnTo>
                  <a:lnTo>
                    <a:pt x="4813" y="22097"/>
                  </a:lnTo>
                  <a:lnTo>
                    <a:pt x="4314" y="22097"/>
                  </a:lnTo>
                  <a:lnTo>
                    <a:pt x="4314" y="21317"/>
                  </a:lnTo>
                  <a:lnTo>
                    <a:pt x="3686" y="21317"/>
                  </a:lnTo>
                  <a:lnTo>
                    <a:pt x="3686" y="22097"/>
                  </a:lnTo>
                  <a:lnTo>
                    <a:pt x="2992" y="22097"/>
                  </a:lnTo>
                  <a:lnTo>
                    <a:pt x="2992" y="21317"/>
                  </a:lnTo>
                  <a:lnTo>
                    <a:pt x="2342" y="21317"/>
                  </a:lnTo>
                  <a:lnTo>
                    <a:pt x="2342" y="22097"/>
                  </a:lnTo>
                  <a:lnTo>
                    <a:pt x="1626" y="22097"/>
                  </a:lnTo>
                  <a:lnTo>
                    <a:pt x="1626" y="21707"/>
                  </a:lnTo>
                  <a:lnTo>
                    <a:pt x="1756" y="21707"/>
                  </a:lnTo>
                  <a:lnTo>
                    <a:pt x="1756" y="21078"/>
                  </a:lnTo>
                  <a:lnTo>
                    <a:pt x="1626" y="21078"/>
                  </a:lnTo>
                  <a:lnTo>
                    <a:pt x="1626" y="20623"/>
                  </a:lnTo>
                  <a:lnTo>
                    <a:pt x="1756" y="20623"/>
                  </a:lnTo>
                  <a:lnTo>
                    <a:pt x="1756" y="20016"/>
                  </a:lnTo>
                  <a:lnTo>
                    <a:pt x="1626" y="20016"/>
                  </a:lnTo>
                  <a:lnTo>
                    <a:pt x="1626" y="19561"/>
                  </a:lnTo>
                  <a:lnTo>
                    <a:pt x="1756" y="19561"/>
                  </a:lnTo>
                  <a:lnTo>
                    <a:pt x="1756" y="18932"/>
                  </a:lnTo>
                  <a:lnTo>
                    <a:pt x="1626" y="18932"/>
                  </a:lnTo>
                  <a:lnTo>
                    <a:pt x="1626" y="18477"/>
                  </a:lnTo>
                  <a:lnTo>
                    <a:pt x="1756" y="18477"/>
                  </a:lnTo>
                  <a:lnTo>
                    <a:pt x="1756" y="17848"/>
                  </a:lnTo>
                  <a:lnTo>
                    <a:pt x="1626" y="17848"/>
                  </a:lnTo>
                  <a:lnTo>
                    <a:pt x="1626" y="17739"/>
                  </a:lnTo>
                  <a:lnTo>
                    <a:pt x="2797" y="17739"/>
                  </a:lnTo>
                  <a:cubicBezTo>
                    <a:pt x="1821" y="16677"/>
                    <a:pt x="824" y="14574"/>
                    <a:pt x="0" y="12666"/>
                  </a:cubicBezTo>
                  <a:lnTo>
                    <a:pt x="0" y="39442"/>
                  </a:lnTo>
                  <a:lnTo>
                    <a:pt x="26429" y="39442"/>
                  </a:lnTo>
                  <a:lnTo>
                    <a:pt x="26429" y="26693"/>
                  </a:lnTo>
                  <a:lnTo>
                    <a:pt x="26233" y="26672"/>
                  </a:lnTo>
                  <a:lnTo>
                    <a:pt x="26233" y="25891"/>
                  </a:lnTo>
                  <a:lnTo>
                    <a:pt x="25605" y="25891"/>
                  </a:lnTo>
                  <a:lnTo>
                    <a:pt x="25605" y="26672"/>
                  </a:lnTo>
                  <a:lnTo>
                    <a:pt x="24889" y="26672"/>
                  </a:lnTo>
                  <a:lnTo>
                    <a:pt x="24889" y="25891"/>
                  </a:lnTo>
                  <a:lnTo>
                    <a:pt x="24499" y="25891"/>
                  </a:lnTo>
                  <a:lnTo>
                    <a:pt x="24499" y="25544"/>
                  </a:lnTo>
                  <a:lnTo>
                    <a:pt x="24391" y="25544"/>
                  </a:lnTo>
                  <a:lnTo>
                    <a:pt x="24391" y="25089"/>
                  </a:lnTo>
                  <a:lnTo>
                    <a:pt x="24499" y="25089"/>
                  </a:lnTo>
                  <a:lnTo>
                    <a:pt x="24499" y="24460"/>
                  </a:lnTo>
                  <a:lnTo>
                    <a:pt x="24391" y="24460"/>
                  </a:lnTo>
                  <a:lnTo>
                    <a:pt x="24391" y="24005"/>
                  </a:lnTo>
                  <a:lnTo>
                    <a:pt x="24499" y="24005"/>
                  </a:lnTo>
                  <a:lnTo>
                    <a:pt x="24499" y="23398"/>
                  </a:lnTo>
                  <a:lnTo>
                    <a:pt x="24391" y="23398"/>
                  </a:lnTo>
                  <a:lnTo>
                    <a:pt x="24391" y="22943"/>
                  </a:lnTo>
                  <a:lnTo>
                    <a:pt x="24499" y="22943"/>
                  </a:lnTo>
                  <a:lnTo>
                    <a:pt x="24499" y="22314"/>
                  </a:lnTo>
                  <a:lnTo>
                    <a:pt x="24391" y="22314"/>
                  </a:lnTo>
                  <a:lnTo>
                    <a:pt x="24391" y="21317"/>
                  </a:lnTo>
                  <a:lnTo>
                    <a:pt x="23762" y="21317"/>
                  </a:lnTo>
                  <a:lnTo>
                    <a:pt x="23762" y="22097"/>
                  </a:lnTo>
                  <a:lnTo>
                    <a:pt x="23068" y="22097"/>
                  </a:lnTo>
                  <a:lnTo>
                    <a:pt x="23068" y="21317"/>
                  </a:lnTo>
                  <a:lnTo>
                    <a:pt x="22439" y="21317"/>
                  </a:lnTo>
                  <a:lnTo>
                    <a:pt x="22439" y="22097"/>
                  </a:lnTo>
                  <a:lnTo>
                    <a:pt x="21724" y="22097"/>
                  </a:lnTo>
                  <a:lnTo>
                    <a:pt x="21724" y="21317"/>
                  </a:lnTo>
                  <a:lnTo>
                    <a:pt x="21420" y="21317"/>
                  </a:lnTo>
                  <a:lnTo>
                    <a:pt x="21420" y="21165"/>
                  </a:lnTo>
                  <a:lnTo>
                    <a:pt x="21225" y="21165"/>
                  </a:lnTo>
                  <a:lnTo>
                    <a:pt x="21225" y="20710"/>
                  </a:lnTo>
                  <a:lnTo>
                    <a:pt x="21420" y="20710"/>
                  </a:lnTo>
                  <a:lnTo>
                    <a:pt x="21420" y="20081"/>
                  </a:lnTo>
                  <a:lnTo>
                    <a:pt x="21225" y="20081"/>
                  </a:lnTo>
                  <a:lnTo>
                    <a:pt x="21225" y="19626"/>
                  </a:lnTo>
                  <a:lnTo>
                    <a:pt x="21420" y="19626"/>
                  </a:lnTo>
                  <a:lnTo>
                    <a:pt x="21420" y="18997"/>
                  </a:lnTo>
                  <a:lnTo>
                    <a:pt x="21225" y="18997"/>
                  </a:lnTo>
                  <a:lnTo>
                    <a:pt x="21225" y="18542"/>
                  </a:lnTo>
                  <a:lnTo>
                    <a:pt x="21420" y="18542"/>
                  </a:lnTo>
                  <a:lnTo>
                    <a:pt x="21420" y="17913"/>
                  </a:lnTo>
                  <a:lnTo>
                    <a:pt x="21204" y="17913"/>
                  </a:lnTo>
                  <a:lnTo>
                    <a:pt x="21204" y="17718"/>
                  </a:lnTo>
                  <a:lnTo>
                    <a:pt x="22374" y="17718"/>
                  </a:lnTo>
                  <a:cubicBezTo>
                    <a:pt x="20618" y="15810"/>
                    <a:pt x="18710" y="10498"/>
                    <a:pt x="18212" y="9111"/>
                  </a:cubicBezTo>
                  <a:lnTo>
                    <a:pt x="18212" y="7159"/>
                  </a:lnTo>
                  <a:cubicBezTo>
                    <a:pt x="18298" y="7138"/>
                    <a:pt x="18385" y="7116"/>
                    <a:pt x="18450" y="7073"/>
                  </a:cubicBezTo>
                  <a:cubicBezTo>
                    <a:pt x="18472" y="7067"/>
                    <a:pt x="18494" y="7065"/>
                    <a:pt x="18516" y="7065"/>
                  </a:cubicBezTo>
                  <a:cubicBezTo>
                    <a:pt x="18676" y="7065"/>
                    <a:pt x="18859" y="7184"/>
                    <a:pt x="18992" y="7203"/>
                  </a:cubicBezTo>
                  <a:cubicBezTo>
                    <a:pt x="19079" y="7203"/>
                    <a:pt x="19166" y="7203"/>
                    <a:pt x="19231" y="7159"/>
                  </a:cubicBezTo>
                  <a:cubicBezTo>
                    <a:pt x="19339" y="7116"/>
                    <a:pt x="19447" y="7008"/>
                    <a:pt x="19578" y="6943"/>
                  </a:cubicBezTo>
                  <a:cubicBezTo>
                    <a:pt x="19675" y="6888"/>
                    <a:pt x="19784" y="6861"/>
                    <a:pt x="19892" y="6861"/>
                  </a:cubicBezTo>
                  <a:cubicBezTo>
                    <a:pt x="20000" y="6861"/>
                    <a:pt x="20109" y="6888"/>
                    <a:pt x="20206" y="6943"/>
                  </a:cubicBezTo>
                  <a:cubicBezTo>
                    <a:pt x="20283" y="6989"/>
                    <a:pt x="20371" y="7010"/>
                    <a:pt x="20460" y="7010"/>
                  </a:cubicBezTo>
                  <a:cubicBezTo>
                    <a:pt x="20622" y="7010"/>
                    <a:pt x="20788" y="6938"/>
                    <a:pt x="20900" y="6812"/>
                  </a:cubicBezTo>
                  <a:cubicBezTo>
                    <a:pt x="21008" y="6747"/>
                    <a:pt x="21095" y="6661"/>
                    <a:pt x="21204" y="6574"/>
                  </a:cubicBezTo>
                  <a:cubicBezTo>
                    <a:pt x="21247" y="6552"/>
                    <a:pt x="21290" y="6531"/>
                    <a:pt x="21290" y="6487"/>
                  </a:cubicBezTo>
                  <a:lnTo>
                    <a:pt x="21290" y="6487"/>
                  </a:lnTo>
                  <a:cubicBezTo>
                    <a:pt x="21245" y="6491"/>
                    <a:pt x="21198" y="6493"/>
                    <a:pt x="21152" y="6493"/>
                  </a:cubicBezTo>
                  <a:cubicBezTo>
                    <a:pt x="20911" y="6493"/>
                    <a:pt x="20663" y="6444"/>
                    <a:pt x="20445" y="6335"/>
                  </a:cubicBezTo>
                  <a:cubicBezTo>
                    <a:pt x="20336" y="6292"/>
                    <a:pt x="20271" y="6227"/>
                    <a:pt x="20206" y="6162"/>
                  </a:cubicBezTo>
                  <a:cubicBezTo>
                    <a:pt x="20163" y="6097"/>
                    <a:pt x="20098" y="6054"/>
                    <a:pt x="20055" y="6010"/>
                  </a:cubicBezTo>
                  <a:cubicBezTo>
                    <a:pt x="19993" y="5995"/>
                    <a:pt x="19932" y="5980"/>
                    <a:pt x="19871" y="5980"/>
                  </a:cubicBezTo>
                  <a:cubicBezTo>
                    <a:pt x="19845" y="5980"/>
                    <a:pt x="19820" y="5982"/>
                    <a:pt x="19794" y="5989"/>
                  </a:cubicBezTo>
                  <a:cubicBezTo>
                    <a:pt x="19664" y="6032"/>
                    <a:pt x="19513" y="6032"/>
                    <a:pt x="19361" y="6032"/>
                  </a:cubicBezTo>
                  <a:cubicBezTo>
                    <a:pt x="19231" y="5989"/>
                    <a:pt x="19101" y="5924"/>
                    <a:pt x="18992" y="5837"/>
                  </a:cubicBezTo>
                  <a:cubicBezTo>
                    <a:pt x="18905" y="5750"/>
                    <a:pt x="18840" y="5663"/>
                    <a:pt x="18797" y="5555"/>
                  </a:cubicBezTo>
                  <a:cubicBezTo>
                    <a:pt x="18731" y="5449"/>
                    <a:pt x="18625" y="5416"/>
                    <a:pt x="18507" y="5416"/>
                  </a:cubicBezTo>
                  <a:cubicBezTo>
                    <a:pt x="18432" y="5416"/>
                    <a:pt x="18353" y="5430"/>
                    <a:pt x="18277" y="5447"/>
                  </a:cubicBezTo>
                  <a:cubicBezTo>
                    <a:pt x="18385" y="5382"/>
                    <a:pt x="18450" y="5251"/>
                    <a:pt x="18450" y="5121"/>
                  </a:cubicBezTo>
                  <a:cubicBezTo>
                    <a:pt x="18466" y="4917"/>
                    <a:pt x="18288" y="4770"/>
                    <a:pt x="18107" y="4770"/>
                  </a:cubicBezTo>
                  <a:cubicBezTo>
                    <a:pt x="18038" y="4770"/>
                    <a:pt x="17968" y="4792"/>
                    <a:pt x="17908" y="4840"/>
                  </a:cubicBezTo>
                  <a:cubicBezTo>
                    <a:pt x="17670" y="5013"/>
                    <a:pt x="17713" y="5382"/>
                    <a:pt x="17995" y="5468"/>
                  </a:cubicBezTo>
                  <a:lnTo>
                    <a:pt x="17995" y="9089"/>
                  </a:lnTo>
                  <a:cubicBezTo>
                    <a:pt x="17908" y="9349"/>
                    <a:pt x="17778" y="9739"/>
                    <a:pt x="17583" y="10216"/>
                  </a:cubicBezTo>
                  <a:cubicBezTo>
                    <a:pt x="17193" y="11344"/>
                    <a:pt x="16542" y="12948"/>
                    <a:pt x="15827" y="14444"/>
                  </a:cubicBezTo>
                  <a:cubicBezTo>
                    <a:pt x="15198" y="15767"/>
                    <a:pt x="14504" y="17002"/>
                    <a:pt x="13832" y="17739"/>
                  </a:cubicBezTo>
                  <a:lnTo>
                    <a:pt x="15025" y="17739"/>
                  </a:lnTo>
                  <a:lnTo>
                    <a:pt x="15025" y="17935"/>
                  </a:lnTo>
                  <a:lnTo>
                    <a:pt x="14851" y="17935"/>
                  </a:lnTo>
                  <a:lnTo>
                    <a:pt x="14851" y="18542"/>
                  </a:lnTo>
                  <a:lnTo>
                    <a:pt x="15025" y="18542"/>
                  </a:lnTo>
                  <a:lnTo>
                    <a:pt x="15025" y="18997"/>
                  </a:lnTo>
                  <a:lnTo>
                    <a:pt x="14851" y="18997"/>
                  </a:lnTo>
                  <a:lnTo>
                    <a:pt x="14851" y="19626"/>
                  </a:lnTo>
                  <a:lnTo>
                    <a:pt x="15025" y="19626"/>
                  </a:lnTo>
                  <a:lnTo>
                    <a:pt x="15025" y="20081"/>
                  </a:lnTo>
                  <a:lnTo>
                    <a:pt x="14851" y="20081"/>
                  </a:lnTo>
                  <a:lnTo>
                    <a:pt x="14851" y="20710"/>
                  </a:lnTo>
                  <a:lnTo>
                    <a:pt x="15025" y="20710"/>
                  </a:lnTo>
                  <a:lnTo>
                    <a:pt x="15025" y="21165"/>
                  </a:lnTo>
                  <a:lnTo>
                    <a:pt x="14851" y="21165"/>
                  </a:lnTo>
                  <a:lnTo>
                    <a:pt x="14851" y="21317"/>
                  </a:lnTo>
                  <a:lnTo>
                    <a:pt x="14396" y="21317"/>
                  </a:lnTo>
                  <a:lnTo>
                    <a:pt x="14396" y="22097"/>
                  </a:lnTo>
                  <a:lnTo>
                    <a:pt x="13680" y="22097"/>
                  </a:lnTo>
                  <a:lnTo>
                    <a:pt x="13680" y="21317"/>
                  </a:lnTo>
                  <a:lnTo>
                    <a:pt x="13052" y="21317"/>
                  </a:lnTo>
                  <a:lnTo>
                    <a:pt x="13052" y="22097"/>
                  </a:lnTo>
                  <a:lnTo>
                    <a:pt x="12336" y="22097"/>
                  </a:lnTo>
                  <a:lnTo>
                    <a:pt x="12336" y="21317"/>
                  </a:lnTo>
                  <a:lnTo>
                    <a:pt x="11968" y="21317"/>
                  </a:lnTo>
                  <a:lnTo>
                    <a:pt x="11968" y="20992"/>
                  </a:lnTo>
                  <a:lnTo>
                    <a:pt x="11773" y="20992"/>
                  </a:lnTo>
                  <a:lnTo>
                    <a:pt x="11773" y="20536"/>
                  </a:lnTo>
                  <a:lnTo>
                    <a:pt x="11968" y="20536"/>
                  </a:lnTo>
                  <a:lnTo>
                    <a:pt x="11968" y="19907"/>
                  </a:lnTo>
                  <a:lnTo>
                    <a:pt x="11773" y="19907"/>
                  </a:lnTo>
                  <a:lnTo>
                    <a:pt x="11773" y="19452"/>
                  </a:lnTo>
                  <a:lnTo>
                    <a:pt x="11968" y="19452"/>
                  </a:lnTo>
                  <a:lnTo>
                    <a:pt x="11968" y="18823"/>
                  </a:lnTo>
                  <a:lnTo>
                    <a:pt x="11773" y="18823"/>
                  </a:lnTo>
                  <a:lnTo>
                    <a:pt x="11773" y="18368"/>
                  </a:lnTo>
                  <a:lnTo>
                    <a:pt x="11968" y="18368"/>
                  </a:lnTo>
                  <a:lnTo>
                    <a:pt x="11968" y="17761"/>
                  </a:lnTo>
                  <a:lnTo>
                    <a:pt x="11773" y="17761"/>
                  </a:lnTo>
                  <a:lnTo>
                    <a:pt x="11773" y="17306"/>
                  </a:lnTo>
                  <a:lnTo>
                    <a:pt x="11968" y="17306"/>
                  </a:lnTo>
                  <a:lnTo>
                    <a:pt x="11968" y="16677"/>
                  </a:lnTo>
                  <a:lnTo>
                    <a:pt x="11773" y="16677"/>
                  </a:lnTo>
                  <a:lnTo>
                    <a:pt x="11773" y="16222"/>
                  </a:lnTo>
                  <a:lnTo>
                    <a:pt x="11968" y="16222"/>
                  </a:lnTo>
                  <a:lnTo>
                    <a:pt x="11968" y="15593"/>
                  </a:lnTo>
                  <a:lnTo>
                    <a:pt x="11773" y="15593"/>
                  </a:lnTo>
                  <a:lnTo>
                    <a:pt x="11773" y="15355"/>
                  </a:lnTo>
                  <a:lnTo>
                    <a:pt x="13117" y="15355"/>
                  </a:lnTo>
                  <a:cubicBezTo>
                    <a:pt x="11165" y="13230"/>
                    <a:pt x="9019" y="7376"/>
                    <a:pt x="8455" y="5728"/>
                  </a:cubicBezTo>
                  <a:lnTo>
                    <a:pt x="8455" y="2411"/>
                  </a:lnTo>
                  <a:cubicBezTo>
                    <a:pt x="8520" y="2411"/>
                    <a:pt x="8629" y="2346"/>
                    <a:pt x="8694" y="2325"/>
                  </a:cubicBezTo>
                  <a:cubicBezTo>
                    <a:pt x="8715" y="2318"/>
                    <a:pt x="8738" y="2316"/>
                    <a:pt x="8762" y="2316"/>
                  </a:cubicBezTo>
                  <a:cubicBezTo>
                    <a:pt x="8906" y="2316"/>
                    <a:pt x="9087" y="2414"/>
                    <a:pt x="9236" y="2433"/>
                  </a:cubicBezTo>
                  <a:cubicBezTo>
                    <a:pt x="9259" y="2437"/>
                    <a:pt x="9281" y="2439"/>
                    <a:pt x="9303" y="2439"/>
                  </a:cubicBezTo>
                  <a:cubicBezTo>
                    <a:pt x="9500" y="2439"/>
                    <a:pt x="9623" y="2271"/>
                    <a:pt x="9800" y="2173"/>
                  </a:cubicBezTo>
                  <a:cubicBezTo>
                    <a:pt x="9897" y="2119"/>
                    <a:pt x="10006" y="2092"/>
                    <a:pt x="10114" y="2092"/>
                  </a:cubicBezTo>
                  <a:cubicBezTo>
                    <a:pt x="10222" y="2092"/>
                    <a:pt x="10331" y="2119"/>
                    <a:pt x="10428" y="2173"/>
                  </a:cubicBezTo>
                  <a:cubicBezTo>
                    <a:pt x="10520" y="2223"/>
                    <a:pt x="10618" y="2247"/>
                    <a:pt x="10715" y="2247"/>
                  </a:cubicBezTo>
                  <a:cubicBezTo>
                    <a:pt x="10871" y="2247"/>
                    <a:pt x="11024" y="2185"/>
                    <a:pt x="11144" y="2064"/>
                  </a:cubicBezTo>
                  <a:cubicBezTo>
                    <a:pt x="11252" y="1978"/>
                    <a:pt x="11339" y="1891"/>
                    <a:pt x="11426" y="1804"/>
                  </a:cubicBezTo>
                  <a:cubicBezTo>
                    <a:pt x="11469" y="1783"/>
                    <a:pt x="11512" y="1761"/>
                    <a:pt x="11534" y="1718"/>
                  </a:cubicBezTo>
                  <a:lnTo>
                    <a:pt x="11534" y="1718"/>
                  </a:lnTo>
                  <a:cubicBezTo>
                    <a:pt x="11483" y="1721"/>
                    <a:pt x="11433" y="1723"/>
                    <a:pt x="11383" y="1723"/>
                  </a:cubicBezTo>
                  <a:cubicBezTo>
                    <a:pt x="11131" y="1723"/>
                    <a:pt x="10884" y="1678"/>
                    <a:pt x="10667" y="1587"/>
                  </a:cubicBezTo>
                  <a:cubicBezTo>
                    <a:pt x="10580" y="1544"/>
                    <a:pt x="10493" y="1479"/>
                    <a:pt x="10428" y="1392"/>
                  </a:cubicBezTo>
                  <a:cubicBezTo>
                    <a:pt x="10385" y="1349"/>
                    <a:pt x="10342" y="1284"/>
                    <a:pt x="10277" y="1262"/>
                  </a:cubicBezTo>
                  <a:cubicBezTo>
                    <a:pt x="10217" y="1233"/>
                    <a:pt x="10156" y="1222"/>
                    <a:pt x="10094" y="1222"/>
                  </a:cubicBezTo>
                  <a:cubicBezTo>
                    <a:pt x="9960" y="1222"/>
                    <a:pt x="9823" y="1270"/>
                    <a:pt x="9691" y="1270"/>
                  </a:cubicBezTo>
                  <a:cubicBezTo>
                    <a:pt x="9662" y="1270"/>
                    <a:pt x="9633" y="1268"/>
                    <a:pt x="9604" y="1262"/>
                  </a:cubicBezTo>
                  <a:cubicBezTo>
                    <a:pt x="9453" y="1219"/>
                    <a:pt x="9323" y="1154"/>
                    <a:pt x="9214" y="1067"/>
                  </a:cubicBezTo>
                  <a:cubicBezTo>
                    <a:pt x="9128" y="980"/>
                    <a:pt x="9084" y="894"/>
                    <a:pt x="9041" y="785"/>
                  </a:cubicBezTo>
                  <a:cubicBezTo>
                    <a:pt x="8969" y="670"/>
                    <a:pt x="8838" y="641"/>
                    <a:pt x="8708" y="641"/>
                  </a:cubicBezTo>
                  <a:cubicBezTo>
                    <a:pt x="8643" y="641"/>
                    <a:pt x="8578" y="648"/>
                    <a:pt x="8520" y="655"/>
                  </a:cubicBezTo>
                  <a:cubicBezTo>
                    <a:pt x="8629" y="612"/>
                    <a:pt x="8694" y="482"/>
                    <a:pt x="8694" y="352"/>
                  </a:cubicBezTo>
                  <a:cubicBezTo>
                    <a:pt x="8694" y="148"/>
                    <a:pt x="8524" y="0"/>
                    <a:pt x="8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50"/>
            <p:cNvSpPr/>
            <p:nvPr/>
          </p:nvSpPr>
          <p:spPr>
            <a:xfrm flipH="1">
              <a:off x="6996025" y="2287624"/>
              <a:ext cx="2147978" cy="2894238"/>
            </a:xfrm>
            <a:custGeom>
              <a:avLst/>
              <a:gdLst/>
              <a:ahLst/>
              <a:cxnLst/>
              <a:rect l="l" t="t" r="r" b="b"/>
              <a:pathLst>
                <a:path w="40262" h="54250" extrusionOk="0">
                  <a:moveTo>
                    <a:pt x="15386" y="0"/>
                  </a:moveTo>
                  <a:cubicBezTo>
                    <a:pt x="15131" y="0"/>
                    <a:pt x="14895" y="209"/>
                    <a:pt x="14895" y="503"/>
                  </a:cubicBezTo>
                  <a:cubicBezTo>
                    <a:pt x="14895" y="720"/>
                    <a:pt x="15026" y="894"/>
                    <a:pt x="15242" y="980"/>
                  </a:cubicBezTo>
                  <a:lnTo>
                    <a:pt x="15242" y="7550"/>
                  </a:lnTo>
                  <a:cubicBezTo>
                    <a:pt x="14679" y="9197"/>
                    <a:pt x="11557" y="18043"/>
                    <a:pt x="8716" y="21122"/>
                  </a:cubicBezTo>
                  <a:lnTo>
                    <a:pt x="10538" y="21122"/>
                  </a:lnTo>
                  <a:lnTo>
                    <a:pt x="10538" y="21469"/>
                  </a:lnTo>
                  <a:lnTo>
                    <a:pt x="10343" y="21469"/>
                  </a:lnTo>
                  <a:lnTo>
                    <a:pt x="10343" y="22314"/>
                  </a:lnTo>
                  <a:lnTo>
                    <a:pt x="10538" y="22314"/>
                  </a:lnTo>
                  <a:lnTo>
                    <a:pt x="10538" y="22943"/>
                  </a:lnTo>
                  <a:lnTo>
                    <a:pt x="10343" y="22943"/>
                  </a:lnTo>
                  <a:lnTo>
                    <a:pt x="10343" y="23810"/>
                  </a:lnTo>
                  <a:lnTo>
                    <a:pt x="10538" y="23810"/>
                  </a:lnTo>
                  <a:lnTo>
                    <a:pt x="10538" y="24417"/>
                  </a:lnTo>
                  <a:lnTo>
                    <a:pt x="10343" y="24417"/>
                  </a:lnTo>
                  <a:lnTo>
                    <a:pt x="10343" y="25284"/>
                  </a:lnTo>
                  <a:lnTo>
                    <a:pt x="10538" y="25284"/>
                  </a:lnTo>
                  <a:lnTo>
                    <a:pt x="10538" y="25913"/>
                  </a:lnTo>
                  <a:lnTo>
                    <a:pt x="10343" y="25913"/>
                  </a:lnTo>
                  <a:lnTo>
                    <a:pt x="10343" y="26759"/>
                  </a:lnTo>
                  <a:lnTo>
                    <a:pt x="10538" y="26759"/>
                  </a:lnTo>
                  <a:lnTo>
                    <a:pt x="10538" y="27409"/>
                  </a:lnTo>
                  <a:lnTo>
                    <a:pt x="10343" y="27409"/>
                  </a:lnTo>
                  <a:lnTo>
                    <a:pt x="10343" y="28255"/>
                  </a:lnTo>
                  <a:lnTo>
                    <a:pt x="10538" y="28255"/>
                  </a:lnTo>
                  <a:lnTo>
                    <a:pt x="10538" y="28883"/>
                  </a:lnTo>
                  <a:lnTo>
                    <a:pt x="10343" y="28883"/>
                  </a:lnTo>
                  <a:lnTo>
                    <a:pt x="10343" y="29729"/>
                  </a:lnTo>
                  <a:lnTo>
                    <a:pt x="10538" y="29729"/>
                  </a:lnTo>
                  <a:lnTo>
                    <a:pt x="10538" y="30423"/>
                  </a:lnTo>
                  <a:lnTo>
                    <a:pt x="9844" y="30423"/>
                  </a:lnTo>
                  <a:lnTo>
                    <a:pt x="9844" y="29339"/>
                  </a:lnTo>
                  <a:lnTo>
                    <a:pt x="8977" y="29339"/>
                  </a:lnTo>
                  <a:lnTo>
                    <a:pt x="8977" y="30423"/>
                  </a:lnTo>
                  <a:lnTo>
                    <a:pt x="8001" y="30423"/>
                  </a:lnTo>
                  <a:lnTo>
                    <a:pt x="8001" y="29339"/>
                  </a:lnTo>
                  <a:lnTo>
                    <a:pt x="7134" y="29339"/>
                  </a:lnTo>
                  <a:lnTo>
                    <a:pt x="7134" y="30423"/>
                  </a:lnTo>
                  <a:lnTo>
                    <a:pt x="6158" y="30423"/>
                  </a:lnTo>
                  <a:lnTo>
                    <a:pt x="6158" y="29881"/>
                  </a:lnTo>
                  <a:lnTo>
                    <a:pt x="6332" y="29881"/>
                  </a:lnTo>
                  <a:lnTo>
                    <a:pt x="6332" y="29035"/>
                  </a:lnTo>
                  <a:lnTo>
                    <a:pt x="6158" y="29035"/>
                  </a:lnTo>
                  <a:lnTo>
                    <a:pt x="6158" y="28406"/>
                  </a:lnTo>
                  <a:lnTo>
                    <a:pt x="6332" y="28406"/>
                  </a:lnTo>
                  <a:lnTo>
                    <a:pt x="6332" y="27539"/>
                  </a:lnTo>
                  <a:lnTo>
                    <a:pt x="6158" y="27539"/>
                  </a:lnTo>
                  <a:lnTo>
                    <a:pt x="6158" y="26910"/>
                  </a:lnTo>
                  <a:lnTo>
                    <a:pt x="6332" y="26910"/>
                  </a:lnTo>
                  <a:lnTo>
                    <a:pt x="6332" y="26043"/>
                  </a:lnTo>
                  <a:lnTo>
                    <a:pt x="6158" y="26043"/>
                  </a:lnTo>
                  <a:lnTo>
                    <a:pt x="6158" y="25414"/>
                  </a:lnTo>
                  <a:lnTo>
                    <a:pt x="6332" y="25414"/>
                  </a:lnTo>
                  <a:lnTo>
                    <a:pt x="6332" y="24569"/>
                  </a:lnTo>
                  <a:lnTo>
                    <a:pt x="6158" y="24569"/>
                  </a:lnTo>
                  <a:lnTo>
                    <a:pt x="6158" y="24417"/>
                  </a:lnTo>
                  <a:lnTo>
                    <a:pt x="7784" y="24417"/>
                  </a:lnTo>
                  <a:cubicBezTo>
                    <a:pt x="5313" y="21750"/>
                    <a:pt x="2624" y="14271"/>
                    <a:pt x="2017" y="12493"/>
                  </a:cubicBezTo>
                  <a:lnTo>
                    <a:pt x="2017" y="9523"/>
                  </a:lnTo>
                  <a:cubicBezTo>
                    <a:pt x="2126" y="9479"/>
                    <a:pt x="2256" y="9436"/>
                    <a:pt x="2342" y="9392"/>
                  </a:cubicBezTo>
                  <a:cubicBezTo>
                    <a:pt x="2376" y="9383"/>
                    <a:pt x="2411" y="9379"/>
                    <a:pt x="2447" y="9379"/>
                  </a:cubicBezTo>
                  <a:cubicBezTo>
                    <a:pt x="2665" y="9379"/>
                    <a:pt x="2915" y="9526"/>
                    <a:pt x="3101" y="9544"/>
                  </a:cubicBezTo>
                  <a:cubicBezTo>
                    <a:pt x="3127" y="9548"/>
                    <a:pt x="3152" y="9549"/>
                    <a:pt x="3177" y="9549"/>
                  </a:cubicBezTo>
                  <a:cubicBezTo>
                    <a:pt x="3475" y="9549"/>
                    <a:pt x="3643" y="9316"/>
                    <a:pt x="3903" y="9176"/>
                  </a:cubicBezTo>
                  <a:cubicBezTo>
                    <a:pt x="4033" y="9111"/>
                    <a:pt x="4180" y="9078"/>
                    <a:pt x="4326" y="9078"/>
                  </a:cubicBezTo>
                  <a:cubicBezTo>
                    <a:pt x="4473" y="9078"/>
                    <a:pt x="4619" y="9111"/>
                    <a:pt x="4749" y="9176"/>
                  </a:cubicBezTo>
                  <a:cubicBezTo>
                    <a:pt x="4893" y="9256"/>
                    <a:pt x="5020" y="9292"/>
                    <a:pt x="5138" y="9292"/>
                  </a:cubicBezTo>
                  <a:cubicBezTo>
                    <a:pt x="5341" y="9292"/>
                    <a:pt x="5520" y="9188"/>
                    <a:pt x="5725" y="9024"/>
                  </a:cubicBezTo>
                  <a:cubicBezTo>
                    <a:pt x="5876" y="8916"/>
                    <a:pt x="6006" y="8785"/>
                    <a:pt x="6137" y="8677"/>
                  </a:cubicBezTo>
                  <a:cubicBezTo>
                    <a:pt x="6180" y="8655"/>
                    <a:pt x="6223" y="8612"/>
                    <a:pt x="6245" y="8569"/>
                  </a:cubicBezTo>
                  <a:lnTo>
                    <a:pt x="6245" y="8569"/>
                  </a:lnTo>
                  <a:cubicBezTo>
                    <a:pt x="6167" y="8577"/>
                    <a:pt x="6088" y="8582"/>
                    <a:pt x="6009" y="8582"/>
                  </a:cubicBezTo>
                  <a:cubicBezTo>
                    <a:pt x="5692" y="8582"/>
                    <a:pt x="5369" y="8512"/>
                    <a:pt x="5074" y="8374"/>
                  </a:cubicBezTo>
                  <a:cubicBezTo>
                    <a:pt x="4944" y="8308"/>
                    <a:pt x="4836" y="8222"/>
                    <a:pt x="4749" y="8135"/>
                  </a:cubicBezTo>
                  <a:cubicBezTo>
                    <a:pt x="4684" y="8048"/>
                    <a:pt x="4619" y="7983"/>
                    <a:pt x="4532" y="7918"/>
                  </a:cubicBezTo>
                  <a:cubicBezTo>
                    <a:pt x="4473" y="7889"/>
                    <a:pt x="4409" y="7878"/>
                    <a:pt x="4341" y="7878"/>
                  </a:cubicBezTo>
                  <a:cubicBezTo>
                    <a:pt x="4167" y="7878"/>
                    <a:pt x="3971" y="7947"/>
                    <a:pt x="3784" y="7947"/>
                  </a:cubicBezTo>
                  <a:cubicBezTo>
                    <a:pt x="3721" y="7947"/>
                    <a:pt x="3659" y="7939"/>
                    <a:pt x="3600" y="7918"/>
                  </a:cubicBezTo>
                  <a:cubicBezTo>
                    <a:pt x="3426" y="7875"/>
                    <a:pt x="3231" y="7788"/>
                    <a:pt x="3080" y="7658"/>
                  </a:cubicBezTo>
                  <a:cubicBezTo>
                    <a:pt x="2971" y="7550"/>
                    <a:pt x="2884" y="7420"/>
                    <a:pt x="2819" y="7268"/>
                  </a:cubicBezTo>
                  <a:cubicBezTo>
                    <a:pt x="2734" y="7112"/>
                    <a:pt x="2565" y="7067"/>
                    <a:pt x="2386" y="7067"/>
                  </a:cubicBezTo>
                  <a:cubicBezTo>
                    <a:pt x="2291" y="7067"/>
                    <a:pt x="2194" y="7079"/>
                    <a:pt x="2104" y="7094"/>
                  </a:cubicBezTo>
                  <a:cubicBezTo>
                    <a:pt x="2567" y="6842"/>
                    <a:pt x="2377" y="6182"/>
                    <a:pt x="1870" y="6182"/>
                  </a:cubicBezTo>
                  <a:cubicBezTo>
                    <a:pt x="1854" y="6182"/>
                    <a:pt x="1838" y="6182"/>
                    <a:pt x="1822" y="6184"/>
                  </a:cubicBezTo>
                  <a:cubicBezTo>
                    <a:pt x="1302" y="6227"/>
                    <a:pt x="1215" y="6964"/>
                    <a:pt x="1714" y="7138"/>
                  </a:cubicBezTo>
                  <a:lnTo>
                    <a:pt x="1714" y="12601"/>
                  </a:lnTo>
                  <a:cubicBezTo>
                    <a:pt x="1454" y="13425"/>
                    <a:pt x="825" y="15160"/>
                    <a:pt x="1" y="17111"/>
                  </a:cubicBezTo>
                  <a:lnTo>
                    <a:pt x="1" y="54250"/>
                  </a:lnTo>
                  <a:lnTo>
                    <a:pt x="40262" y="54250"/>
                  </a:lnTo>
                  <a:lnTo>
                    <a:pt x="40262" y="36732"/>
                  </a:lnTo>
                  <a:lnTo>
                    <a:pt x="40002" y="36732"/>
                  </a:lnTo>
                  <a:lnTo>
                    <a:pt x="40002" y="35648"/>
                  </a:lnTo>
                  <a:lnTo>
                    <a:pt x="39134" y="35648"/>
                  </a:lnTo>
                  <a:lnTo>
                    <a:pt x="39134" y="36732"/>
                  </a:lnTo>
                  <a:lnTo>
                    <a:pt x="38159" y="36732"/>
                  </a:lnTo>
                  <a:lnTo>
                    <a:pt x="38159" y="35648"/>
                  </a:lnTo>
                  <a:lnTo>
                    <a:pt x="37617" y="35648"/>
                  </a:lnTo>
                  <a:lnTo>
                    <a:pt x="37617" y="35149"/>
                  </a:lnTo>
                  <a:lnTo>
                    <a:pt x="37465" y="35149"/>
                  </a:lnTo>
                  <a:lnTo>
                    <a:pt x="37465" y="34542"/>
                  </a:lnTo>
                  <a:lnTo>
                    <a:pt x="37617" y="34542"/>
                  </a:lnTo>
                  <a:lnTo>
                    <a:pt x="37617" y="33675"/>
                  </a:lnTo>
                  <a:lnTo>
                    <a:pt x="37465" y="33675"/>
                  </a:lnTo>
                  <a:lnTo>
                    <a:pt x="37465" y="33046"/>
                  </a:lnTo>
                  <a:lnTo>
                    <a:pt x="37617" y="33046"/>
                  </a:lnTo>
                  <a:lnTo>
                    <a:pt x="37617" y="32200"/>
                  </a:lnTo>
                  <a:lnTo>
                    <a:pt x="37465" y="32200"/>
                  </a:lnTo>
                  <a:lnTo>
                    <a:pt x="37465" y="31572"/>
                  </a:lnTo>
                  <a:lnTo>
                    <a:pt x="37617" y="31572"/>
                  </a:lnTo>
                  <a:lnTo>
                    <a:pt x="37617" y="30704"/>
                  </a:lnTo>
                  <a:lnTo>
                    <a:pt x="37465" y="30704"/>
                  </a:lnTo>
                  <a:lnTo>
                    <a:pt x="37465" y="29339"/>
                  </a:lnTo>
                  <a:lnTo>
                    <a:pt x="36598" y="29339"/>
                  </a:lnTo>
                  <a:lnTo>
                    <a:pt x="36598" y="30423"/>
                  </a:lnTo>
                  <a:lnTo>
                    <a:pt x="35622" y="30423"/>
                  </a:lnTo>
                  <a:lnTo>
                    <a:pt x="35622" y="29339"/>
                  </a:lnTo>
                  <a:lnTo>
                    <a:pt x="34755" y="29339"/>
                  </a:lnTo>
                  <a:lnTo>
                    <a:pt x="34755" y="30423"/>
                  </a:lnTo>
                  <a:lnTo>
                    <a:pt x="33801" y="30423"/>
                  </a:lnTo>
                  <a:lnTo>
                    <a:pt x="33801" y="29339"/>
                  </a:lnTo>
                  <a:lnTo>
                    <a:pt x="33346" y="29339"/>
                  </a:lnTo>
                  <a:lnTo>
                    <a:pt x="33346" y="29122"/>
                  </a:lnTo>
                  <a:lnTo>
                    <a:pt x="33085" y="29122"/>
                  </a:lnTo>
                  <a:lnTo>
                    <a:pt x="33085" y="28493"/>
                  </a:lnTo>
                  <a:lnTo>
                    <a:pt x="33346" y="28493"/>
                  </a:lnTo>
                  <a:lnTo>
                    <a:pt x="33346" y="27647"/>
                  </a:lnTo>
                  <a:lnTo>
                    <a:pt x="33085" y="27647"/>
                  </a:lnTo>
                  <a:lnTo>
                    <a:pt x="33085" y="27019"/>
                  </a:lnTo>
                  <a:lnTo>
                    <a:pt x="33346" y="27019"/>
                  </a:lnTo>
                  <a:lnTo>
                    <a:pt x="33346" y="26152"/>
                  </a:lnTo>
                  <a:lnTo>
                    <a:pt x="33085" y="26152"/>
                  </a:lnTo>
                  <a:lnTo>
                    <a:pt x="33085" y="25544"/>
                  </a:lnTo>
                  <a:lnTo>
                    <a:pt x="33346" y="25544"/>
                  </a:lnTo>
                  <a:lnTo>
                    <a:pt x="33346" y="24699"/>
                  </a:lnTo>
                  <a:lnTo>
                    <a:pt x="33085" y="24699"/>
                  </a:lnTo>
                  <a:lnTo>
                    <a:pt x="33085" y="24417"/>
                  </a:lnTo>
                  <a:lnTo>
                    <a:pt x="34712" y="24417"/>
                  </a:lnTo>
                  <a:cubicBezTo>
                    <a:pt x="32283" y="21794"/>
                    <a:pt x="29638" y="14487"/>
                    <a:pt x="28988" y="12580"/>
                  </a:cubicBezTo>
                  <a:lnTo>
                    <a:pt x="28988" y="9913"/>
                  </a:lnTo>
                  <a:cubicBezTo>
                    <a:pt x="29096" y="9891"/>
                    <a:pt x="29205" y="9848"/>
                    <a:pt x="29313" y="9783"/>
                  </a:cubicBezTo>
                  <a:cubicBezTo>
                    <a:pt x="29347" y="9774"/>
                    <a:pt x="29382" y="9770"/>
                    <a:pt x="29417" y="9770"/>
                  </a:cubicBezTo>
                  <a:cubicBezTo>
                    <a:pt x="29631" y="9770"/>
                    <a:pt x="29867" y="9916"/>
                    <a:pt x="30072" y="9935"/>
                  </a:cubicBezTo>
                  <a:cubicBezTo>
                    <a:pt x="30109" y="9942"/>
                    <a:pt x="30145" y="9945"/>
                    <a:pt x="30178" y="9945"/>
                  </a:cubicBezTo>
                  <a:cubicBezTo>
                    <a:pt x="30457" y="9945"/>
                    <a:pt x="30620" y="9723"/>
                    <a:pt x="30852" y="9588"/>
                  </a:cubicBezTo>
                  <a:cubicBezTo>
                    <a:pt x="30993" y="9512"/>
                    <a:pt x="31140" y="9474"/>
                    <a:pt x="31286" y="9474"/>
                  </a:cubicBezTo>
                  <a:cubicBezTo>
                    <a:pt x="31432" y="9474"/>
                    <a:pt x="31579" y="9512"/>
                    <a:pt x="31720" y="9588"/>
                  </a:cubicBezTo>
                  <a:cubicBezTo>
                    <a:pt x="31857" y="9660"/>
                    <a:pt x="31979" y="9694"/>
                    <a:pt x="32097" y="9694"/>
                  </a:cubicBezTo>
                  <a:cubicBezTo>
                    <a:pt x="32294" y="9694"/>
                    <a:pt x="32478" y="9599"/>
                    <a:pt x="32695" y="9436"/>
                  </a:cubicBezTo>
                  <a:cubicBezTo>
                    <a:pt x="32825" y="9327"/>
                    <a:pt x="32955" y="9197"/>
                    <a:pt x="33107" y="9089"/>
                  </a:cubicBezTo>
                  <a:cubicBezTo>
                    <a:pt x="33151" y="9046"/>
                    <a:pt x="33194" y="9024"/>
                    <a:pt x="33216" y="8959"/>
                  </a:cubicBezTo>
                  <a:lnTo>
                    <a:pt x="33216" y="8959"/>
                  </a:lnTo>
                  <a:cubicBezTo>
                    <a:pt x="33138" y="8968"/>
                    <a:pt x="33059" y="8972"/>
                    <a:pt x="32979" y="8972"/>
                  </a:cubicBezTo>
                  <a:cubicBezTo>
                    <a:pt x="32662" y="8972"/>
                    <a:pt x="32340" y="8903"/>
                    <a:pt x="32045" y="8764"/>
                  </a:cubicBezTo>
                  <a:cubicBezTo>
                    <a:pt x="31915" y="8699"/>
                    <a:pt x="31806" y="8634"/>
                    <a:pt x="31720" y="8525"/>
                  </a:cubicBezTo>
                  <a:cubicBezTo>
                    <a:pt x="31655" y="8439"/>
                    <a:pt x="31590" y="8374"/>
                    <a:pt x="31503" y="8330"/>
                  </a:cubicBezTo>
                  <a:cubicBezTo>
                    <a:pt x="31437" y="8292"/>
                    <a:pt x="31364" y="8278"/>
                    <a:pt x="31287" y="8278"/>
                  </a:cubicBezTo>
                  <a:cubicBezTo>
                    <a:pt x="31109" y="8278"/>
                    <a:pt x="30910" y="8350"/>
                    <a:pt x="30723" y="8350"/>
                  </a:cubicBezTo>
                  <a:cubicBezTo>
                    <a:pt x="30671" y="8350"/>
                    <a:pt x="30620" y="8344"/>
                    <a:pt x="30571" y="8330"/>
                  </a:cubicBezTo>
                  <a:cubicBezTo>
                    <a:pt x="30375" y="8287"/>
                    <a:pt x="30202" y="8178"/>
                    <a:pt x="30050" y="8070"/>
                  </a:cubicBezTo>
                  <a:cubicBezTo>
                    <a:pt x="29942" y="7962"/>
                    <a:pt x="29855" y="7831"/>
                    <a:pt x="29790" y="7680"/>
                  </a:cubicBezTo>
                  <a:cubicBezTo>
                    <a:pt x="29705" y="7524"/>
                    <a:pt x="29536" y="7479"/>
                    <a:pt x="29356" y="7479"/>
                  </a:cubicBezTo>
                  <a:cubicBezTo>
                    <a:pt x="29262" y="7479"/>
                    <a:pt x="29164" y="7491"/>
                    <a:pt x="29075" y="7506"/>
                  </a:cubicBezTo>
                  <a:cubicBezTo>
                    <a:pt x="29226" y="7420"/>
                    <a:pt x="29335" y="7268"/>
                    <a:pt x="29335" y="7094"/>
                  </a:cubicBezTo>
                  <a:cubicBezTo>
                    <a:pt x="29335" y="6758"/>
                    <a:pt x="29085" y="6590"/>
                    <a:pt x="28836" y="6590"/>
                  </a:cubicBezTo>
                  <a:cubicBezTo>
                    <a:pt x="28587" y="6590"/>
                    <a:pt x="28337" y="6758"/>
                    <a:pt x="28337" y="7094"/>
                  </a:cubicBezTo>
                  <a:cubicBezTo>
                    <a:pt x="28337" y="7289"/>
                    <a:pt x="28489" y="7485"/>
                    <a:pt x="28684" y="7550"/>
                  </a:cubicBezTo>
                  <a:lnTo>
                    <a:pt x="28684" y="12536"/>
                  </a:lnTo>
                  <a:cubicBezTo>
                    <a:pt x="28056" y="14357"/>
                    <a:pt x="25389" y="21772"/>
                    <a:pt x="22939" y="24417"/>
                  </a:cubicBezTo>
                  <a:lnTo>
                    <a:pt x="24565" y="24417"/>
                  </a:lnTo>
                  <a:lnTo>
                    <a:pt x="24565" y="24699"/>
                  </a:lnTo>
                  <a:lnTo>
                    <a:pt x="24327" y="24699"/>
                  </a:lnTo>
                  <a:lnTo>
                    <a:pt x="24327" y="25544"/>
                  </a:lnTo>
                  <a:lnTo>
                    <a:pt x="24565" y="25544"/>
                  </a:lnTo>
                  <a:lnTo>
                    <a:pt x="24565" y="26173"/>
                  </a:lnTo>
                  <a:lnTo>
                    <a:pt x="24327" y="26173"/>
                  </a:lnTo>
                  <a:lnTo>
                    <a:pt x="24327" y="27040"/>
                  </a:lnTo>
                  <a:lnTo>
                    <a:pt x="24565" y="27040"/>
                  </a:lnTo>
                  <a:lnTo>
                    <a:pt x="24565" y="27647"/>
                  </a:lnTo>
                  <a:lnTo>
                    <a:pt x="24327" y="27647"/>
                  </a:lnTo>
                  <a:lnTo>
                    <a:pt x="24327" y="28515"/>
                  </a:lnTo>
                  <a:lnTo>
                    <a:pt x="24565" y="28515"/>
                  </a:lnTo>
                  <a:lnTo>
                    <a:pt x="24565" y="29143"/>
                  </a:lnTo>
                  <a:lnTo>
                    <a:pt x="24327" y="29143"/>
                  </a:lnTo>
                  <a:lnTo>
                    <a:pt x="24327" y="29360"/>
                  </a:lnTo>
                  <a:lnTo>
                    <a:pt x="23698" y="29360"/>
                  </a:lnTo>
                  <a:lnTo>
                    <a:pt x="23698" y="30444"/>
                  </a:lnTo>
                  <a:lnTo>
                    <a:pt x="22744" y="30444"/>
                  </a:lnTo>
                  <a:lnTo>
                    <a:pt x="22744" y="29360"/>
                  </a:lnTo>
                  <a:lnTo>
                    <a:pt x="21855" y="29360"/>
                  </a:lnTo>
                  <a:lnTo>
                    <a:pt x="21855" y="30444"/>
                  </a:lnTo>
                  <a:lnTo>
                    <a:pt x="20901" y="30444"/>
                  </a:lnTo>
                  <a:lnTo>
                    <a:pt x="20901" y="29360"/>
                  </a:lnTo>
                  <a:lnTo>
                    <a:pt x="20381" y="29360"/>
                  </a:lnTo>
                  <a:lnTo>
                    <a:pt x="20381" y="28905"/>
                  </a:lnTo>
                  <a:lnTo>
                    <a:pt x="20120" y="28905"/>
                  </a:lnTo>
                  <a:lnTo>
                    <a:pt x="20120" y="28276"/>
                  </a:lnTo>
                  <a:lnTo>
                    <a:pt x="20381" y="28276"/>
                  </a:lnTo>
                  <a:lnTo>
                    <a:pt x="20381" y="27409"/>
                  </a:lnTo>
                  <a:lnTo>
                    <a:pt x="20120" y="27409"/>
                  </a:lnTo>
                  <a:lnTo>
                    <a:pt x="20120" y="26780"/>
                  </a:lnTo>
                  <a:lnTo>
                    <a:pt x="20381" y="26780"/>
                  </a:lnTo>
                  <a:lnTo>
                    <a:pt x="20381" y="25913"/>
                  </a:lnTo>
                  <a:lnTo>
                    <a:pt x="20120" y="25913"/>
                  </a:lnTo>
                  <a:lnTo>
                    <a:pt x="20120" y="25284"/>
                  </a:lnTo>
                  <a:lnTo>
                    <a:pt x="20381" y="25284"/>
                  </a:lnTo>
                  <a:lnTo>
                    <a:pt x="20381" y="24439"/>
                  </a:lnTo>
                  <a:lnTo>
                    <a:pt x="20120" y="24439"/>
                  </a:lnTo>
                  <a:lnTo>
                    <a:pt x="20120" y="23810"/>
                  </a:lnTo>
                  <a:lnTo>
                    <a:pt x="20381" y="23810"/>
                  </a:lnTo>
                  <a:lnTo>
                    <a:pt x="20381" y="22965"/>
                  </a:lnTo>
                  <a:lnTo>
                    <a:pt x="20120" y="22965"/>
                  </a:lnTo>
                  <a:lnTo>
                    <a:pt x="20120" y="22336"/>
                  </a:lnTo>
                  <a:lnTo>
                    <a:pt x="20381" y="22336"/>
                  </a:lnTo>
                  <a:lnTo>
                    <a:pt x="20381" y="21469"/>
                  </a:lnTo>
                  <a:lnTo>
                    <a:pt x="20120" y="21469"/>
                  </a:lnTo>
                  <a:lnTo>
                    <a:pt x="20120" y="21143"/>
                  </a:lnTo>
                  <a:lnTo>
                    <a:pt x="21942" y="21143"/>
                  </a:lnTo>
                  <a:cubicBezTo>
                    <a:pt x="19253" y="18216"/>
                    <a:pt x="16326" y="10173"/>
                    <a:pt x="15524" y="7897"/>
                  </a:cubicBezTo>
                  <a:lnTo>
                    <a:pt x="15524" y="3344"/>
                  </a:lnTo>
                  <a:cubicBezTo>
                    <a:pt x="15654" y="3322"/>
                    <a:pt x="15763" y="3279"/>
                    <a:pt x="15871" y="3235"/>
                  </a:cubicBezTo>
                  <a:cubicBezTo>
                    <a:pt x="15905" y="3225"/>
                    <a:pt x="15940" y="3221"/>
                    <a:pt x="15977" y="3221"/>
                  </a:cubicBezTo>
                  <a:cubicBezTo>
                    <a:pt x="16180" y="3221"/>
                    <a:pt x="16425" y="3350"/>
                    <a:pt x="16608" y="3387"/>
                  </a:cubicBezTo>
                  <a:cubicBezTo>
                    <a:pt x="16634" y="3390"/>
                    <a:pt x="16659" y="3392"/>
                    <a:pt x="16684" y="3392"/>
                  </a:cubicBezTo>
                  <a:cubicBezTo>
                    <a:pt x="16982" y="3392"/>
                    <a:pt x="17150" y="3159"/>
                    <a:pt x="17410" y="3018"/>
                  </a:cubicBezTo>
                  <a:cubicBezTo>
                    <a:pt x="17540" y="2953"/>
                    <a:pt x="17687" y="2921"/>
                    <a:pt x="17833" y="2921"/>
                  </a:cubicBezTo>
                  <a:cubicBezTo>
                    <a:pt x="17980" y="2921"/>
                    <a:pt x="18126" y="2953"/>
                    <a:pt x="18256" y="3018"/>
                  </a:cubicBezTo>
                  <a:cubicBezTo>
                    <a:pt x="18401" y="3091"/>
                    <a:pt x="18529" y="3125"/>
                    <a:pt x="18648" y="3125"/>
                  </a:cubicBezTo>
                  <a:cubicBezTo>
                    <a:pt x="18849" y="3125"/>
                    <a:pt x="19028" y="3030"/>
                    <a:pt x="19232" y="2867"/>
                  </a:cubicBezTo>
                  <a:cubicBezTo>
                    <a:pt x="19383" y="2758"/>
                    <a:pt x="19513" y="2628"/>
                    <a:pt x="19644" y="2520"/>
                  </a:cubicBezTo>
                  <a:cubicBezTo>
                    <a:pt x="19687" y="2476"/>
                    <a:pt x="19752" y="2455"/>
                    <a:pt x="19774" y="2390"/>
                  </a:cubicBezTo>
                  <a:lnTo>
                    <a:pt x="19774" y="2390"/>
                  </a:lnTo>
                  <a:cubicBezTo>
                    <a:pt x="19691" y="2398"/>
                    <a:pt x="19609" y="2403"/>
                    <a:pt x="19527" y="2403"/>
                  </a:cubicBezTo>
                  <a:cubicBezTo>
                    <a:pt x="19199" y="2403"/>
                    <a:pt x="18876" y="2333"/>
                    <a:pt x="18581" y="2195"/>
                  </a:cubicBezTo>
                  <a:cubicBezTo>
                    <a:pt x="18473" y="2151"/>
                    <a:pt x="18343" y="2064"/>
                    <a:pt x="18256" y="1956"/>
                  </a:cubicBezTo>
                  <a:cubicBezTo>
                    <a:pt x="18213" y="1869"/>
                    <a:pt x="18126" y="1804"/>
                    <a:pt x="18061" y="1761"/>
                  </a:cubicBezTo>
                  <a:cubicBezTo>
                    <a:pt x="17992" y="1729"/>
                    <a:pt x="17920" y="1718"/>
                    <a:pt x="17846" y="1718"/>
                  </a:cubicBezTo>
                  <a:cubicBezTo>
                    <a:pt x="17667" y="1718"/>
                    <a:pt x="17476" y="1782"/>
                    <a:pt x="17292" y="1782"/>
                  </a:cubicBezTo>
                  <a:cubicBezTo>
                    <a:pt x="17237" y="1782"/>
                    <a:pt x="17182" y="1776"/>
                    <a:pt x="17129" y="1761"/>
                  </a:cubicBezTo>
                  <a:cubicBezTo>
                    <a:pt x="16933" y="1696"/>
                    <a:pt x="16738" y="1609"/>
                    <a:pt x="16587" y="1479"/>
                  </a:cubicBezTo>
                  <a:cubicBezTo>
                    <a:pt x="16478" y="1371"/>
                    <a:pt x="16391" y="1241"/>
                    <a:pt x="16348" y="1111"/>
                  </a:cubicBezTo>
                  <a:cubicBezTo>
                    <a:pt x="16248" y="954"/>
                    <a:pt x="16083" y="900"/>
                    <a:pt x="15908" y="900"/>
                  </a:cubicBezTo>
                  <a:cubicBezTo>
                    <a:pt x="15816" y="900"/>
                    <a:pt x="15722" y="915"/>
                    <a:pt x="15633" y="937"/>
                  </a:cubicBezTo>
                  <a:cubicBezTo>
                    <a:pt x="15958" y="742"/>
                    <a:pt x="15958" y="265"/>
                    <a:pt x="15633" y="70"/>
                  </a:cubicBezTo>
                  <a:cubicBezTo>
                    <a:pt x="15553" y="22"/>
                    <a:pt x="15468" y="0"/>
                    <a:pt x="15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82" name="Google Shape;1082;p50"/>
          <p:cNvSpPr/>
          <p:nvPr/>
        </p:nvSpPr>
        <p:spPr>
          <a:xfrm flipH="1">
            <a:off x="-49289" y="3833286"/>
            <a:ext cx="4127239" cy="2362300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3" name="Google Shape;1083;p50"/>
          <p:cNvSpPr/>
          <p:nvPr/>
        </p:nvSpPr>
        <p:spPr>
          <a:xfrm>
            <a:off x="-47567" y="5646095"/>
            <a:ext cx="12273357" cy="1593541"/>
          </a:xfrm>
          <a:custGeom>
            <a:avLst/>
            <a:gdLst/>
            <a:ahLst/>
            <a:cxnLst/>
            <a:rect l="l" t="t" r="r" b="b"/>
            <a:pathLst>
              <a:path w="63855" h="27890" extrusionOk="0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4" name="Google Shape;1084;p50"/>
          <p:cNvSpPr/>
          <p:nvPr/>
        </p:nvSpPr>
        <p:spPr>
          <a:xfrm>
            <a:off x="-49300" y="6099367"/>
            <a:ext cx="12273357" cy="1363184"/>
          </a:xfrm>
          <a:custGeom>
            <a:avLst/>
            <a:gdLst/>
            <a:ahLst/>
            <a:cxnLst/>
            <a:rect l="l" t="t" r="r" b="b"/>
            <a:pathLst>
              <a:path w="63855" h="26133" extrusionOk="0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85" name="Google Shape;1085;p50"/>
          <p:cNvGrpSpPr/>
          <p:nvPr/>
        </p:nvGrpSpPr>
        <p:grpSpPr>
          <a:xfrm>
            <a:off x="7506149" y="5211808"/>
            <a:ext cx="400583" cy="688469"/>
            <a:chOff x="3036112" y="3155581"/>
            <a:chExt cx="300437" cy="516352"/>
          </a:xfrm>
        </p:grpSpPr>
        <p:sp>
          <p:nvSpPr>
            <p:cNvPr id="1086" name="Google Shape;1086;p50"/>
            <p:cNvSpPr/>
            <p:nvPr/>
          </p:nvSpPr>
          <p:spPr>
            <a:xfrm>
              <a:off x="3140397" y="3155581"/>
              <a:ext cx="79255" cy="516352"/>
            </a:xfrm>
            <a:custGeom>
              <a:avLst/>
              <a:gdLst/>
              <a:ahLst/>
              <a:cxnLst/>
              <a:rect l="l" t="t" r="r" b="b"/>
              <a:pathLst>
                <a:path w="798" h="5199" extrusionOk="0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183601" y="3443407"/>
              <a:ext cx="134972" cy="72005"/>
            </a:xfrm>
            <a:custGeom>
              <a:avLst/>
              <a:gdLst/>
              <a:ahLst/>
              <a:cxnLst/>
              <a:rect l="l" t="t" r="r" b="b"/>
              <a:pathLst>
                <a:path w="1359" h="725" extrusionOk="0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3036112" y="3340910"/>
              <a:ext cx="142223" cy="174501"/>
            </a:xfrm>
            <a:custGeom>
              <a:avLst/>
              <a:gdLst/>
              <a:ahLst/>
              <a:cxnLst/>
              <a:rect l="l" t="t" r="r" b="b"/>
              <a:pathLst>
                <a:path w="1432" h="1757" extrusionOk="0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185388" y="3452445"/>
              <a:ext cx="84619" cy="54029"/>
            </a:xfrm>
            <a:custGeom>
              <a:avLst/>
              <a:gdLst/>
              <a:ahLst/>
              <a:cxnLst/>
              <a:rect l="l" t="t" r="r" b="b"/>
              <a:pathLst>
                <a:path w="852" h="544" extrusionOk="0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188964" y="3337334"/>
              <a:ext cx="147586" cy="131397"/>
            </a:xfrm>
            <a:custGeom>
              <a:avLst/>
              <a:gdLst/>
              <a:ahLst/>
              <a:cxnLst/>
              <a:rect l="l" t="t" r="r" b="b"/>
              <a:pathLst>
                <a:path w="1486" h="1323" extrusionOk="0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237531" y="3328296"/>
              <a:ext cx="64854" cy="91869"/>
            </a:xfrm>
            <a:custGeom>
              <a:avLst/>
              <a:gdLst/>
              <a:ahLst/>
              <a:cxnLst/>
              <a:rect l="l" t="t" r="r" b="b"/>
              <a:pathLst>
                <a:path w="653" h="925" extrusionOk="0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201577" y="3243776"/>
              <a:ext cx="93656" cy="156524"/>
            </a:xfrm>
            <a:custGeom>
              <a:avLst/>
              <a:gdLst/>
              <a:ahLst/>
              <a:cxnLst/>
              <a:rect l="l" t="t" r="r" b="b"/>
              <a:pathLst>
                <a:path w="943" h="1576" extrusionOk="0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219554" y="3216761"/>
              <a:ext cx="32477" cy="133185"/>
            </a:xfrm>
            <a:custGeom>
              <a:avLst/>
              <a:gdLst/>
              <a:ahLst/>
              <a:cxnLst/>
              <a:rect l="l" t="t" r="r" b="b"/>
              <a:pathLst>
                <a:path w="327" h="1341" extrusionOk="0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162048" y="3195209"/>
              <a:ext cx="36052" cy="93656"/>
            </a:xfrm>
            <a:custGeom>
              <a:avLst/>
              <a:gdLst/>
              <a:ahLst/>
              <a:cxnLst/>
              <a:rect l="l" t="t" r="r" b="b"/>
              <a:pathLst>
                <a:path w="363" h="943" extrusionOk="0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109906" y="3180808"/>
              <a:ext cx="50453" cy="84619"/>
            </a:xfrm>
            <a:custGeom>
              <a:avLst/>
              <a:gdLst/>
              <a:ahLst/>
              <a:cxnLst/>
              <a:rect l="l" t="t" r="r" b="b"/>
              <a:pathLst>
                <a:path w="508" h="852" extrusionOk="0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153010" y="3274366"/>
              <a:ext cx="46878" cy="176289"/>
            </a:xfrm>
            <a:custGeom>
              <a:avLst/>
              <a:gdLst/>
              <a:ahLst/>
              <a:cxnLst/>
              <a:rect l="l" t="t" r="r" b="b"/>
              <a:pathLst>
                <a:path w="472" h="1775" extrusionOk="0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068490" y="3263541"/>
              <a:ext cx="32477" cy="214129"/>
            </a:xfrm>
            <a:custGeom>
              <a:avLst/>
              <a:gdLst/>
              <a:ahLst/>
              <a:cxnLst/>
              <a:rect l="l" t="t" r="r" b="b"/>
              <a:pathLst>
                <a:path w="327" h="2156" extrusionOk="0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084679" y="3294131"/>
              <a:ext cx="27114" cy="75680"/>
            </a:xfrm>
            <a:custGeom>
              <a:avLst/>
              <a:gdLst/>
              <a:ahLst/>
              <a:cxnLst/>
              <a:rect l="l" t="t" r="r" b="b"/>
              <a:pathLst>
                <a:path w="273" h="762" extrusionOk="0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117057" y="3376863"/>
              <a:ext cx="39628" cy="131397"/>
            </a:xfrm>
            <a:custGeom>
              <a:avLst/>
              <a:gdLst/>
              <a:ahLst/>
              <a:cxnLst/>
              <a:rect l="l" t="t" r="r" b="b"/>
              <a:pathLst>
                <a:path w="399" h="1323" extrusionOk="0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00" name="Google Shape;1100;p50"/>
          <p:cNvSpPr/>
          <p:nvPr/>
        </p:nvSpPr>
        <p:spPr>
          <a:xfrm flipH="1">
            <a:off x="-49304" y="5211803"/>
            <a:ext cx="4127239" cy="2362300"/>
          </a:xfrm>
          <a:custGeom>
            <a:avLst/>
            <a:gdLst/>
            <a:ahLst/>
            <a:cxnLst/>
            <a:rect l="l" t="t" r="r" b="b"/>
            <a:pathLst>
              <a:path w="31167" h="17839" extrusionOk="0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8390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81004" y="251613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6"/>
          <p:cNvSpPr/>
          <p:nvPr/>
        </p:nvSpPr>
        <p:spPr>
          <a:xfrm>
            <a:off x="302288" y="1043268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6"/>
          <p:cNvSpPr/>
          <p:nvPr/>
        </p:nvSpPr>
        <p:spPr>
          <a:xfrm>
            <a:off x="9411584" y="82025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6"/>
          <p:cNvSpPr/>
          <p:nvPr/>
        </p:nvSpPr>
        <p:spPr>
          <a:xfrm>
            <a:off x="6563455" y="6139565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6"/>
          <p:cNvSpPr/>
          <p:nvPr/>
        </p:nvSpPr>
        <p:spPr>
          <a:xfrm>
            <a:off x="11692498" y="5559991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6"/>
          <p:cNvSpPr/>
          <p:nvPr/>
        </p:nvSpPr>
        <p:spPr>
          <a:xfrm>
            <a:off x="6919882" y="67886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6"/>
          <p:cNvSpPr/>
          <p:nvPr/>
        </p:nvSpPr>
        <p:spPr>
          <a:xfrm>
            <a:off x="-90937" y="280110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6"/>
          <p:cNvSpPr/>
          <p:nvPr/>
        </p:nvSpPr>
        <p:spPr>
          <a:xfrm>
            <a:off x="-168988" y="5258938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7" name="Google Shape;127;p6"/>
          <p:cNvGrpSpPr/>
          <p:nvPr/>
        </p:nvGrpSpPr>
        <p:grpSpPr>
          <a:xfrm>
            <a:off x="2017434" y="2351767"/>
            <a:ext cx="551393" cy="280803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4253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1"/>
          <p:cNvSpPr txBox="1">
            <a:spLocks noGrp="1"/>
          </p:cNvSpPr>
          <p:nvPr>
            <p:ph type="title"/>
          </p:nvPr>
        </p:nvSpPr>
        <p:spPr>
          <a:xfrm>
            <a:off x="1101733" y="3613800"/>
            <a:ext cx="3523600" cy="2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3199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2"/>
          <p:cNvSpPr/>
          <p:nvPr/>
        </p:nvSpPr>
        <p:spPr>
          <a:xfrm>
            <a:off x="-207606" y="1581068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5" name="Google Shape;1105;p52"/>
          <p:cNvSpPr txBox="1">
            <a:spLocks noGrp="1"/>
          </p:cNvSpPr>
          <p:nvPr>
            <p:ph type="title" hasCustomPrompt="1"/>
          </p:nvPr>
        </p:nvSpPr>
        <p:spPr>
          <a:xfrm>
            <a:off x="2381000" y="1393333"/>
            <a:ext cx="7430000" cy="1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6" name="Google Shape;1106;p52"/>
          <p:cNvSpPr txBox="1">
            <a:spLocks noGrp="1"/>
          </p:cNvSpPr>
          <p:nvPr>
            <p:ph type="subTitle" idx="1"/>
          </p:nvPr>
        </p:nvSpPr>
        <p:spPr>
          <a:xfrm>
            <a:off x="1238599" y="4627833"/>
            <a:ext cx="44824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07" name="Google Shape;1107;p52"/>
          <p:cNvSpPr txBox="1">
            <a:spLocks noGrp="1"/>
          </p:cNvSpPr>
          <p:nvPr>
            <p:ph type="subTitle" idx="2"/>
          </p:nvPr>
        </p:nvSpPr>
        <p:spPr>
          <a:xfrm>
            <a:off x="6470999" y="4627833"/>
            <a:ext cx="44824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08" name="Google Shape;1108;p52"/>
          <p:cNvSpPr/>
          <p:nvPr/>
        </p:nvSpPr>
        <p:spPr>
          <a:xfrm>
            <a:off x="10782423" y="5811819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9" name="Google Shape;1109;p52"/>
          <p:cNvSpPr/>
          <p:nvPr/>
        </p:nvSpPr>
        <p:spPr>
          <a:xfrm>
            <a:off x="862275" y="511022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0" name="Google Shape;1110;p52"/>
          <p:cNvSpPr/>
          <p:nvPr/>
        </p:nvSpPr>
        <p:spPr>
          <a:xfrm>
            <a:off x="590965" y="852787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1" name="Google Shape;1111;p52"/>
          <p:cNvSpPr/>
          <p:nvPr/>
        </p:nvSpPr>
        <p:spPr>
          <a:xfrm>
            <a:off x="3395142" y="6251069"/>
            <a:ext cx="169325" cy="83884"/>
          </a:xfrm>
          <a:custGeom>
            <a:avLst/>
            <a:gdLst/>
            <a:ahLst/>
            <a:cxnLst/>
            <a:rect l="l" t="t" r="r" b="b"/>
            <a:pathLst>
              <a:path w="870" h="431" extrusionOk="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2" name="Google Shape;1112;p52"/>
          <p:cNvSpPr/>
          <p:nvPr/>
        </p:nvSpPr>
        <p:spPr>
          <a:xfrm>
            <a:off x="11239595" y="535012"/>
            <a:ext cx="263012" cy="90664"/>
          </a:xfrm>
          <a:custGeom>
            <a:avLst/>
            <a:gdLst/>
            <a:ahLst/>
            <a:cxnLst/>
            <a:rect l="l" t="t" r="r" b="b"/>
            <a:pathLst>
              <a:path w="1523" h="525" extrusionOk="0">
                <a:moveTo>
                  <a:pt x="1226" y="1"/>
                </a:moveTo>
                <a:cubicBezTo>
                  <a:pt x="1179" y="1"/>
                  <a:pt x="1130" y="9"/>
                  <a:pt x="1087" y="31"/>
                </a:cubicBezTo>
                <a:cubicBezTo>
                  <a:pt x="971" y="82"/>
                  <a:pt x="873" y="153"/>
                  <a:pt x="794" y="248"/>
                </a:cubicBezTo>
                <a:lnTo>
                  <a:pt x="794" y="248"/>
                </a:lnTo>
                <a:cubicBezTo>
                  <a:pt x="655" y="100"/>
                  <a:pt x="460" y="18"/>
                  <a:pt x="261" y="18"/>
                </a:cubicBezTo>
                <a:cubicBezTo>
                  <a:pt x="174" y="18"/>
                  <a:pt x="86" y="34"/>
                  <a:pt x="1" y="67"/>
                </a:cubicBezTo>
                <a:cubicBezTo>
                  <a:pt x="40" y="60"/>
                  <a:pt x="80" y="56"/>
                  <a:pt x="118" y="56"/>
                </a:cubicBezTo>
                <a:cubicBezTo>
                  <a:pt x="380" y="56"/>
                  <a:pt x="615" y="213"/>
                  <a:pt x="725" y="465"/>
                </a:cubicBezTo>
                <a:cubicBezTo>
                  <a:pt x="725" y="483"/>
                  <a:pt x="743" y="501"/>
                  <a:pt x="780" y="519"/>
                </a:cubicBezTo>
                <a:cubicBezTo>
                  <a:pt x="786" y="523"/>
                  <a:pt x="793" y="524"/>
                  <a:pt x="801" y="524"/>
                </a:cubicBezTo>
                <a:cubicBezTo>
                  <a:pt x="835" y="524"/>
                  <a:pt x="873" y="495"/>
                  <a:pt x="888" y="465"/>
                </a:cubicBezTo>
                <a:cubicBezTo>
                  <a:pt x="943" y="320"/>
                  <a:pt x="1015" y="193"/>
                  <a:pt x="1124" y="103"/>
                </a:cubicBezTo>
                <a:cubicBezTo>
                  <a:pt x="1178" y="72"/>
                  <a:pt x="1240" y="54"/>
                  <a:pt x="1300" y="54"/>
                </a:cubicBezTo>
                <a:cubicBezTo>
                  <a:pt x="1381" y="54"/>
                  <a:pt x="1460" y="85"/>
                  <a:pt x="1522" y="157"/>
                </a:cubicBezTo>
                <a:cubicBezTo>
                  <a:pt x="1486" y="67"/>
                  <a:pt x="1413" y="31"/>
                  <a:pt x="1323" y="12"/>
                </a:cubicBezTo>
                <a:cubicBezTo>
                  <a:pt x="1293" y="5"/>
                  <a:pt x="1260" y="1"/>
                  <a:pt x="1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3" name="Google Shape;1113;p52"/>
          <p:cNvSpPr/>
          <p:nvPr/>
        </p:nvSpPr>
        <p:spPr>
          <a:xfrm>
            <a:off x="10682450" y="514904"/>
            <a:ext cx="228473" cy="130901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4" name="Google Shape;1114;p52"/>
          <p:cNvSpPr/>
          <p:nvPr/>
        </p:nvSpPr>
        <p:spPr>
          <a:xfrm>
            <a:off x="5196801" y="6481016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5" name="Google Shape;1115;p52"/>
          <p:cNvSpPr/>
          <p:nvPr/>
        </p:nvSpPr>
        <p:spPr>
          <a:xfrm>
            <a:off x="-698377" y="24934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6" name="Google Shape;1116;p52"/>
          <p:cNvSpPr/>
          <p:nvPr/>
        </p:nvSpPr>
        <p:spPr>
          <a:xfrm flipH="1">
            <a:off x="-356544" y="1697394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7" name="Google Shape;1117;p52"/>
          <p:cNvSpPr/>
          <p:nvPr/>
        </p:nvSpPr>
        <p:spPr>
          <a:xfrm flipH="1">
            <a:off x="7442923" y="209761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8" name="Google Shape;1118;p52"/>
          <p:cNvSpPr/>
          <p:nvPr/>
        </p:nvSpPr>
        <p:spPr>
          <a:xfrm flipH="1">
            <a:off x="1792790" y="6396394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9" name="Google Shape;1119;p52"/>
          <p:cNvSpPr/>
          <p:nvPr/>
        </p:nvSpPr>
        <p:spPr>
          <a:xfrm flipH="1">
            <a:off x="11639556" y="462782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0" name="Google Shape;1120;p52"/>
          <p:cNvSpPr/>
          <p:nvPr/>
        </p:nvSpPr>
        <p:spPr>
          <a:xfrm flipH="1">
            <a:off x="11810056" y="4213094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94170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3"/>
          <p:cNvSpPr/>
          <p:nvPr/>
        </p:nvSpPr>
        <p:spPr>
          <a:xfrm flipH="1">
            <a:off x="181652" y="1026951"/>
            <a:ext cx="1280741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3" name="Google Shape;1123;p53"/>
          <p:cNvSpPr txBox="1">
            <a:spLocks noGrp="1"/>
          </p:cNvSpPr>
          <p:nvPr>
            <p:ph type="subTitle" idx="1"/>
          </p:nvPr>
        </p:nvSpPr>
        <p:spPr>
          <a:xfrm>
            <a:off x="957740" y="5308400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24" name="Google Shape;1124;p53"/>
          <p:cNvSpPr txBox="1">
            <a:spLocks noGrp="1"/>
          </p:cNvSpPr>
          <p:nvPr>
            <p:ph type="title"/>
          </p:nvPr>
        </p:nvSpPr>
        <p:spPr>
          <a:xfrm>
            <a:off x="957740" y="4871600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25" name="Google Shape;1125;p53"/>
          <p:cNvSpPr txBox="1">
            <a:spLocks noGrp="1"/>
          </p:cNvSpPr>
          <p:nvPr>
            <p:ph type="subTitle" idx="2"/>
          </p:nvPr>
        </p:nvSpPr>
        <p:spPr>
          <a:xfrm>
            <a:off x="4610400" y="5308400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26" name="Google Shape;1126;p53"/>
          <p:cNvSpPr txBox="1">
            <a:spLocks noGrp="1"/>
          </p:cNvSpPr>
          <p:nvPr>
            <p:ph type="title" idx="3"/>
          </p:nvPr>
        </p:nvSpPr>
        <p:spPr>
          <a:xfrm>
            <a:off x="4610400" y="4871600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27" name="Google Shape;1127;p53"/>
          <p:cNvSpPr txBox="1">
            <a:spLocks noGrp="1"/>
          </p:cNvSpPr>
          <p:nvPr>
            <p:ph type="subTitle" idx="4"/>
          </p:nvPr>
        </p:nvSpPr>
        <p:spPr>
          <a:xfrm>
            <a:off x="957740" y="2913684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28" name="Google Shape;1128;p53"/>
          <p:cNvSpPr txBox="1">
            <a:spLocks noGrp="1"/>
          </p:cNvSpPr>
          <p:nvPr>
            <p:ph type="title" idx="5"/>
          </p:nvPr>
        </p:nvSpPr>
        <p:spPr>
          <a:xfrm>
            <a:off x="957740" y="2476884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29" name="Google Shape;1129;p53"/>
          <p:cNvSpPr txBox="1">
            <a:spLocks noGrp="1"/>
          </p:cNvSpPr>
          <p:nvPr>
            <p:ph type="subTitle" idx="6"/>
          </p:nvPr>
        </p:nvSpPr>
        <p:spPr>
          <a:xfrm>
            <a:off x="4610400" y="2913684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0" name="Google Shape;1130;p53"/>
          <p:cNvSpPr txBox="1">
            <a:spLocks noGrp="1"/>
          </p:cNvSpPr>
          <p:nvPr>
            <p:ph type="title" idx="7"/>
          </p:nvPr>
        </p:nvSpPr>
        <p:spPr>
          <a:xfrm>
            <a:off x="4610400" y="2476884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31" name="Google Shape;1131;p53"/>
          <p:cNvSpPr txBox="1">
            <a:spLocks noGrp="1"/>
          </p:cNvSpPr>
          <p:nvPr>
            <p:ph type="subTitle" idx="8"/>
          </p:nvPr>
        </p:nvSpPr>
        <p:spPr>
          <a:xfrm>
            <a:off x="8263060" y="2913684"/>
            <a:ext cx="2971200" cy="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2" name="Google Shape;1132;p53"/>
          <p:cNvSpPr txBox="1">
            <a:spLocks noGrp="1"/>
          </p:cNvSpPr>
          <p:nvPr>
            <p:ph type="title" idx="9"/>
          </p:nvPr>
        </p:nvSpPr>
        <p:spPr>
          <a:xfrm>
            <a:off x="8263060" y="2476884"/>
            <a:ext cx="2971200" cy="4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33" name="Google Shape;1133;p53"/>
          <p:cNvSpPr txBox="1">
            <a:spLocks noGrp="1"/>
          </p:cNvSpPr>
          <p:nvPr>
            <p:ph type="title" idx="13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34" name="Google Shape;1134;p53"/>
          <p:cNvSpPr/>
          <p:nvPr/>
        </p:nvSpPr>
        <p:spPr>
          <a:xfrm flipH="1">
            <a:off x="-602821" y="4139765"/>
            <a:ext cx="1960879" cy="53922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5" name="Google Shape;1135;p53"/>
          <p:cNvSpPr/>
          <p:nvPr/>
        </p:nvSpPr>
        <p:spPr>
          <a:xfrm flipH="1">
            <a:off x="52086" y="1168381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6" name="Google Shape;1136;p53"/>
          <p:cNvSpPr/>
          <p:nvPr/>
        </p:nvSpPr>
        <p:spPr>
          <a:xfrm flipH="1">
            <a:off x="11675247" y="201185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7" name="Google Shape;1137;p53"/>
          <p:cNvSpPr/>
          <p:nvPr/>
        </p:nvSpPr>
        <p:spPr>
          <a:xfrm flipH="1">
            <a:off x="-255442" y="720607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8" name="Google Shape;1138;p53"/>
          <p:cNvSpPr/>
          <p:nvPr/>
        </p:nvSpPr>
        <p:spPr>
          <a:xfrm flipH="1">
            <a:off x="6756668" y="23907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9" name="Google Shape;1139;p53"/>
          <p:cNvSpPr/>
          <p:nvPr/>
        </p:nvSpPr>
        <p:spPr>
          <a:xfrm flipH="1">
            <a:off x="11577086" y="2619455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0" name="Google Shape;1140;p53"/>
          <p:cNvSpPr/>
          <p:nvPr/>
        </p:nvSpPr>
        <p:spPr>
          <a:xfrm flipH="1">
            <a:off x="10365130" y="209765"/>
            <a:ext cx="1960879" cy="539225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1" name="Google Shape;1141;p53"/>
          <p:cNvSpPr/>
          <p:nvPr/>
        </p:nvSpPr>
        <p:spPr>
          <a:xfrm>
            <a:off x="4289420" y="6386730"/>
            <a:ext cx="129936" cy="82053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2" name="Google Shape;1142;p53"/>
          <p:cNvSpPr/>
          <p:nvPr/>
        </p:nvSpPr>
        <p:spPr>
          <a:xfrm>
            <a:off x="4767202" y="6524836"/>
            <a:ext cx="200327" cy="105995"/>
          </a:xfrm>
          <a:custGeom>
            <a:avLst/>
            <a:gdLst/>
            <a:ahLst/>
            <a:cxnLst/>
            <a:rect l="l" t="t" r="r" b="b"/>
            <a:pathLst>
              <a:path w="979" h="518" extrusionOk="0">
                <a:moveTo>
                  <a:pt x="923" y="1"/>
                </a:moveTo>
                <a:cubicBezTo>
                  <a:pt x="830" y="1"/>
                  <a:pt x="734" y="38"/>
                  <a:pt x="689" y="114"/>
                </a:cubicBezTo>
                <a:cubicBezTo>
                  <a:pt x="647" y="155"/>
                  <a:pt x="612" y="208"/>
                  <a:pt x="586" y="263"/>
                </a:cubicBezTo>
                <a:lnTo>
                  <a:pt x="586" y="263"/>
                </a:lnTo>
                <a:cubicBezTo>
                  <a:pt x="506" y="213"/>
                  <a:pt x="416" y="188"/>
                  <a:pt x="325" y="188"/>
                </a:cubicBezTo>
                <a:cubicBezTo>
                  <a:pt x="209" y="188"/>
                  <a:pt x="93" y="229"/>
                  <a:pt x="1" y="313"/>
                </a:cubicBezTo>
                <a:cubicBezTo>
                  <a:pt x="21" y="311"/>
                  <a:pt x="41" y="310"/>
                  <a:pt x="62" y="310"/>
                </a:cubicBezTo>
                <a:cubicBezTo>
                  <a:pt x="240" y="310"/>
                  <a:pt x="417" y="380"/>
                  <a:pt x="580" y="494"/>
                </a:cubicBezTo>
                <a:cubicBezTo>
                  <a:pt x="580" y="494"/>
                  <a:pt x="598" y="512"/>
                  <a:pt x="598" y="512"/>
                </a:cubicBezTo>
                <a:cubicBezTo>
                  <a:pt x="608" y="516"/>
                  <a:pt x="617" y="517"/>
                  <a:pt x="627" y="517"/>
                </a:cubicBezTo>
                <a:cubicBezTo>
                  <a:pt x="671" y="517"/>
                  <a:pt x="710" y="485"/>
                  <a:pt x="725" y="440"/>
                </a:cubicBezTo>
                <a:cubicBezTo>
                  <a:pt x="743" y="367"/>
                  <a:pt x="779" y="277"/>
                  <a:pt x="797" y="204"/>
                </a:cubicBezTo>
                <a:cubicBezTo>
                  <a:pt x="834" y="114"/>
                  <a:pt x="906" y="41"/>
                  <a:pt x="978" y="5"/>
                </a:cubicBezTo>
                <a:cubicBezTo>
                  <a:pt x="960" y="2"/>
                  <a:pt x="942" y="1"/>
                  <a:pt x="92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3" name="Google Shape;1143;p53"/>
          <p:cNvSpPr/>
          <p:nvPr/>
        </p:nvSpPr>
        <p:spPr>
          <a:xfrm>
            <a:off x="3926683" y="6630846"/>
            <a:ext cx="211580" cy="79189"/>
          </a:xfrm>
          <a:custGeom>
            <a:avLst/>
            <a:gdLst/>
            <a:ahLst/>
            <a:cxnLst/>
            <a:rect l="l" t="t" r="r" b="b"/>
            <a:pathLst>
              <a:path w="1034" h="387" extrusionOk="0">
                <a:moveTo>
                  <a:pt x="186" y="1"/>
                </a:moveTo>
                <a:cubicBezTo>
                  <a:pt x="125" y="1"/>
                  <a:pt x="62" y="12"/>
                  <a:pt x="1" y="36"/>
                </a:cubicBezTo>
                <a:cubicBezTo>
                  <a:pt x="14" y="34"/>
                  <a:pt x="27" y="34"/>
                  <a:pt x="40" y="34"/>
                </a:cubicBezTo>
                <a:cubicBezTo>
                  <a:pt x="210" y="34"/>
                  <a:pt x="385" y="141"/>
                  <a:pt x="435" y="325"/>
                </a:cubicBezTo>
                <a:cubicBezTo>
                  <a:pt x="435" y="343"/>
                  <a:pt x="472" y="380"/>
                  <a:pt x="490" y="380"/>
                </a:cubicBezTo>
                <a:cubicBezTo>
                  <a:pt x="503" y="384"/>
                  <a:pt x="517" y="386"/>
                  <a:pt x="530" y="386"/>
                </a:cubicBezTo>
                <a:cubicBezTo>
                  <a:pt x="569" y="386"/>
                  <a:pt x="603" y="366"/>
                  <a:pt x="617" y="325"/>
                </a:cubicBezTo>
                <a:cubicBezTo>
                  <a:pt x="635" y="235"/>
                  <a:pt x="689" y="162"/>
                  <a:pt x="779" y="108"/>
                </a:cubicBezTo>
                <a:cubicBezTo>
                  <a:pt x="811" y="84"/>
                  <a:pt x="853" y="71"/>
                  <a:pt x="895" y="71"/>
                </a:cubicBezTo>
                <a:cubicBezTo>
                  <a:pt x="949" y="71"/>
                  <a:pt x="1002" y="93"/>
                  <a:pt x="1033" y="144"/>
                </a:cubicBezTo>
                <a:cubicBezTo>
                  <a:pt x="990" y="58"/>
                  <a:pt x="902" y="6"/>
                  <a:pt x="804" y="6"/>
                </a:cubicBezTo>
                <a:cubicBezTo>
                  <a:pt x="778" y="6"/>
                  <a:pt x="752" y="10"/>
                  <a:pt x="725" y="17"/>
                </a:cubicBezTo>
                <a:cubicBezTo>
                  <a:pt x="656" y="41"/>
                  <a:pt x="587" y="86"/>
                  <a:pt x="527" y="139"/>
                </a:cubicBezTo>
                <a:lnTo>
                  <a:pt x="527" y="139"/>
                </a:lnTo>
                <a:cubicBezTo>
                  <a:pt x="434" y="50"/>
                  <a:pt x="313" y="1"/>
                  <a:pt x="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4" name="Google Shape;1144;p53"/>
          <p:cNvSpPr/>
          <p:nvPr/>
        </p:nvSpPr>
        <p:spPr>
          <a:xfrm>
            <a:off x="1389875" y="352451"/>
            <a:ext cx="263351" cy="157560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35522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4"/>
          <p:cNvSpPr txBox="1">
            <a:spLocks noGrp="1"/>
          </p:cNvSpPr>
          <p:nvPr>
            <p:ph type="subTitle" idx="1"/>
          </p:nvPr>
        </p:nvSpPr>
        <p:spPr>
          <a:xfrm>
            <a:off x="955467" y="1452700"/>
            <a:ext cx="102720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7" name="Google Shape;1147;p5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48" name="Google Shape;1148;p54"/>
          <p:cNvSpPr/>
          <p:nvPr/>
        </p:nvSpPr>
        <p:spPr>
          <a:xfrm flipH="1">
            <a:off x="6735585" y="7711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9" name="Google Shape;1149;p54"/>
          <p:cNvSpPr/>
          <p:nvPr/>
        </p:nvSpPr>
        <p:spPr>
          <a:xfrm flipH="1">
            <a:off x="-1008965" y="27728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50" name="Google Shape;1150;p54"/>
          <p:cNvGrpSpPr/>
          <p:nvPr/>
        </p:nvGrpSpPr>
        <p:grpSpPr>
          <a:xfrm flipH="1">
            <a:off x="-329877" y="229809"/>
            <a:ext cx="12843684" cy="6446404"/>
            <a:chOff x="-150583" y="172356"/>
            <a:chExt cx="9632763" cy="4834803"/>
          </a:xfrm>
        </p:grpSpPr>
        <p:sp>
          <p:nvSpPr>
            <p:cNvPr id="1151" name="Google Shape;1151;p54"/>
            <p:cNvSpPr/>
            <p:nvPr/>
          </p:nvSpPr>
          <p:spPr>
            <a:xfrm>
              <a:off x="8920154" y="217044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7033136" y="172356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7491000" y="308880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-99653" y="406812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54"/>
            <p:cNvSpPr/>
            <p:nvPr/>
          </p:nvSpPr>
          <p:spPr>
            <a:xfrm rot="10800000" flipH="1">
              <a:off x="8823223" y="385364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54"/>
            <p:cNvSpPr/>
            <p:nvPr/>
          </p:nvSpPr>
          <p:spPr>
            <a:xfrm rot="10800000" flipH="1">
              <a:off x="-150583" y="389945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54"/>
            <p:cNvSpPr/>
            <p:nvPr/>
          </p:nvSpPr>
          <p:spPr>
            <a:xfrm rot="10800000" flipH="1">
              <a:off x="8778643" y="2415358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54"/>
            <p:cNvSpPr/>
            <p:nvPr/>
          </p:nvSpPr>
          <p:spPr>
            <a:xfrm rot="10800000" flipH="1">
              <a:off x="1197129" y="4961359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75430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5"/>
          <p:cNvSpPr/>
          <p:nvPr/>
        </p:nvSpPr>
        <p:spPr>
          <a:xfrm rot="10800000">
            <a:off x="215978" y="-81279"/>
            <a:ext cx="11199273" cy="4354857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1" name="Google Shape;1161;p55"/>
          <p:cNvSpPr txBox="1">
            <a:spLocks noGrp="1"/>
          </p:cNvSpPr>
          <p:nvPr>
            <p:ph type="subTitle" idx="1"/>
          </p:nvPr>
        </p:nvSpPr>
        <p:spPr>
          <a:xfrm>
            <a:off x="955467" y="1452700"/>
            <a:ext cx="10272000" cy="46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62" name="Google Shape;1162;p5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163" name="Google Shape;1163;p55"/>
          <p:cNvGrpSpPr/>
          <p:nvPr/>
        </p:nvGrpSpPr>
        <p:grpSpPr>
          <a:xfrm flipH="1">
            <a:off x="-138570" y="380992"/>
            <a:ext cx="12652385" cy="6000521"/>
            <a:chOff x="-150589" y="285743"/>
            <a:chExt cx="9489289" cy="4500391"/>
          </a:xfrm>
        </p:grpSpPr>
        <p:sp>
          <p:nvSpPr>
            <p:cNvPr id="1164" name="Google Shape;1164;p55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55"/>
            <p:cNvSpPr/>
            <p:nvPr/>
          </p:nvSpPr>
          <p:spPr>
            <a:xfrm rot="10800000" flipH="1">
              <a:off x="84995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55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55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55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72" name="Google Shape;1172;p55"/>
          <p:cNvSpPr/>
          <p:nvPr/>
        </p:nvSpPr>
        <p:spPr>
          <a:xfrm flipH="1">
            <a:off x="3680013" y="209771"/>
            <a:ext cx="228473" cy="130901"/>
          </a:xfrm>
          <a:custGeom>
            <a:avLst/>
            <a:gdLst/>
            <a:ahLst/>
            <a:cxnLst/>
            <a:rect l="l" t="t" r="r" b="b"/>
            <a:pathLst>
              <a:path w="1323" h="758" extrusionOk="0">
                <a:moveTo>
                  <a:pt x="1159" y="0"/>
                </a:moveTo>
                <a:cubicBezTo>
                  <a:pt x="1141" y="0"/>
                  <a:pt x="1123" y="3"/>
                  <a:pt x="1105" y="7"/>
                </a:cubicBezTo>
                <a:cubicBezTo>
                  <a:pt x="1014" y="25"/>
                  <a:pt x="924" y="80"/>
                  <a:pt x="869" y="152"/>
                </a:cubicBezTo>
                <a:cubicBezTo>
                  <a:pt x="797" y="236"/>
                  <a:pt x="749" y="336"/>
                  <a:pt x="725" y="447"/>
                </a:cubicBezTo>
                <a:lnTo>
                  <a:pt x="725" y="447"/>
                </a:lnTo>
                <a:cubicBezTo>
                  <a:pt x="670" y="434"/>
                  <a:pt x="615" y="428"/>
                  <a:pt x="560" y="428"/>
                </a:cubicBezTo>
                <a:cubicBezTo>
                  <a:pt x="348" y="428"/>
                  <a:pt x="140" y="520"/>
                  <a:pt x="0" y="695"/>
                </a:cubicBezTo>
                <a:cubicBezTo>
                  <a:pt x="101" y="611"/>
                  <a:pt x="225" y="570"/>
                  <a:pt x="351" y="570"/>
                </a:cubicBezTo>
                <a:cubicBezTo>
                  <a:pt x="497" y="570"/>
                  <a:pt x="644" y="625"/>
                  <a:pt x="761" y="731"/>
                </a:cubicBezTo>
                <a:cubicBezTo>
                  <a:pt x="786" y="744"/>
                  <a:pt x="812" y="757"/>
                  <a:pt x="838" y="757"/>
                </a:cubicBezTo>
                <a:cubicBezTo>
                  <a:pt x="848" y="757"/>
                  <a:pt x="859" y="755"/>
                  <a:pt x="869" y="750"/>
                </a:cubicBezTo>
                <a:cubicBezTo>
                  <a:pt x="924" y="731"/>
                  <a:pt x="978" y="677"/>
                  <a:pt x="960" y="605"/>
                </a:cubicBezTo>
                <a:cubicBezTo>
                  <a:pt x="924" y="478"/>
                  <a:pt x="942" y="351"/>
                  <a:pt x="978" y="224"/>
                </a:cubicBezTo>
                <a:cubicBezTo>
                  <a:pt x="1021" y="109"/>
                  <a:pt x="1134" y="51"/>
                  <a:pt x="1243" y="51"/>
                </a:cubicBezTo>
                <a:cubicBezTo>
                  <a:pt x="1270" y="51"/>
                  <a:pt x="1297" y="54"/>
                  <a:pt x="1322" y="61"/>
                </a:cubicBezTo>
                <a:cubicBezTo>
                  <a:pt x="1268" y="21"/>
                  <a:pt x="1213" y="0"/>
                  <a:pt x="1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3" name="Google Shape;1173;p55"/>
          <p:cNvSpPr/>
          <p:nvPr/>
        </p:nvSpPr>
        <p:spPr>
          <a:xfrm flipH="1">
            <a:off x="3113023" y="294002"/>
            <a:ext cx="156460" cy="113977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4" name="Google Shape;1174;p55"/>
          <p:cNvSpPr/>
          <p:nvPr/>
        </p:nvSpPr>
        <p:spPr>
          <a:xfrm flipH="1">
            <a:off x="281240" y="2354883"/>
            <a:ext cx="150243" cy="72013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5" name="Google Shape;1175;p55"/>
          <p:cNvSpPr/>
          <p:nvPr/>
        </p:nvSpPr>
        <p:spPr>
          <a:xfrm flipH="1">
            <a:off x="11745495" y="4867119"/>
            <a:ext cx="169325" cy="83884"/>
          </a:xfrm>
          <a:custGeom>
            <a:avLst/>
            <a:gdLst/>
            <a:ahLst/>
            <a:cxnLst/>
            <a:rect l="l" t="t" r="r" b="b"/>
            <a:pathLst>
              <a:path w="870" h="431" extrusionOk="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6" name="Google Shape;1176;p55"/>
          <p:cNvSpPr/>
          <p:nvPr/>
        </p:nvSpPr>
        <p:spPr>
          <a:xfrm flipH="1">
            <a:off x="11468255" y="5944239"/>
            <a:ext cx="123588" cy="78045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658456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56"/>
          <p:cNvGrpSpPr/>
          <p:nvPr/>
        </p:nvGrpSpPr>
        <p:grpSpPr>
          <a:xfrm>
            <a:off x="-438161" y="-15"/>
            <a:ext cx="14473616" cy="6858027"/>
            <a:chOff x="-328621" y="-11"/>
            <a:chExt cx="10855212" cy="5143520"/>
          </a:xfrm>
        </p:grpSpPr>
        <p:sp>
          <p:nvSpPr>
            <p:cNvPr id="1179" name="Google Shape;1179;p56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avLst/>
              <a:gdLst/>
              <a:ahLst/>
              <a:cxnLst/>
              <a:rect l="l" t="t" r="r" b="b"/>
              <a:pathLst>
                <a:path w="196674" h="68383" extrusionOk="0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4668226" y="0"/>
              <a:ext cx="4020684" cy="4020684"/>
            </a:xfrm>
            <a:custGeom>
              <a:avLst/>
              <a:gdLst/>
              <a:ahLst/>
              <a:cxnLst/>
              <a:rect l="l" t="t" r="r" b="b"/>
              <a:pathLst>
                <a:path w="31022" h="31022" extrusionOk="0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81" name="Google Shape;1181;p56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1182" name="Google Shape;1182;p56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16" extrusionOk="0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3" name="Google Shape;1183;p56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997" extrusionOk="0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84" name="Google Shape;1184;p56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1185" name="Google Shape;1185;p56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0" h="8367" extrusionOk="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6" name="Google Shape;1186;p56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7296" extrusionOk="0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7" name="Google Shape;1187;p56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" h="599" extrusionOk="0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8" name="Google Shape;1188;p56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" h="5145" extrusionOk="0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9" name="Google Shape;1189;p56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5071" extrusionOk="0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90" name="Google Shape;1190;p56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2772" extrusionOk="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91" name="Google Shape;1191;p56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2" h="7585" extrusionOk="0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192" name="Google Shape;1192;p56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1193" name="Google Shape;1193;p56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721" extrusionOk="0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4" name="Google Shape;1194;p56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621" extrusionOk="0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5" name="Google Shape;1195;p56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64" extrusionOk="0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6" name="Google Shape;1196;p56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215" extrusionOk="0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7" name="Google Shape;1197;p56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214" extrusionOk="0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8" name="Google Shape;1198;p56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708" extrusionOk="0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9" name="Google Shape;1199;p56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327" h="671" extrusionOk="0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0" name="Google Shape;1200;p56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254" extrusionOk="0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1" name="Google Shape;1201;p56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70" extrusionOk="0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2" name="Google Shape;1202;p56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3" name="Google Shape;1203;p56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09" extrusionOk="0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4" name="Google Shape;1204;p56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1535" extrusionOk="0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5" name="Google Shape;1205;p56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64" extrusionOk="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06" name="Google Shape;1206;p56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1207" name="Google Shape;1207;p56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5415" h="2883" extrusionOk="0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8" name="Google Shape;1208;p56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2505" extrusionOk="0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9" name="Google Shape;1209;p56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08" extrusionOk="0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0" name="Google Shape;1210;p56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957" extrusionOk="0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1" name="Google Shape;1211;p56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957" extrusionOk="0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2" name="Google Shape;1212;p56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142" extrusionOk="0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3" name="Google Shape;1213;p56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123" extrusionOk="0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4" name="Google Shape;1214;p56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490" extrusionOk="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5" name="Google Shape;1215;p56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359" extrusionOk="0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6" name="Google Shape;1216;p56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53" extrusionOk="0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7" name="Google Shape;1217;p56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9" extrusionOk="0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8" name="Google Shape;1218;p56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2213" extrusionOk="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9" name="Google Shape;1219;p56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72" extrusionOk="0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20" name="Google Shape;1220;p56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1221" name="Google Shape;1221;p56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2" name="Google Shape;1222;p56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3" name="Google Shape;1223;p56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4" name="Google Shape;1224;p56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5" name="Google Shape;1225;p56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45" extrusionOk="0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6" name="Google Shape;1226;p56"/>
              <p:cNvSpPr/>
              <p:nvPr/>
            </p:nvSpPr>
            <p:spPr>
              <a:xfrm rot="10800000" flipH="1">
                <a:off x="8499548" y="4285468"/>
                <a:ext cx="562025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5" extrusionOk="0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7" name="Google Shape;1227;p56"/>
              <p:cNvSpPr/>
              <p:nvPr/>
            </p:nvSpPr>
            <p:spPr>
              <a:xfrm rot="10800000" flipH="1">
                <a:off x="78005" y="2766605"/>
                <a:ext cx="562060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345" extrusionOk="0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8" name="Google Shape;1228;p56"/>
              <p:cNvSpPr/>
              <p:nvPr/>
            </p:nvSpPr>
            <p:spPr>
              <a:xfrm rot="10800000" flipH="1">
                <a:off x="8670743" y="3733933"/>
                <a:ext cx="562025" cy="4576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334" extrusionOk="0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9" name="Google Shape;1229;p56"/>
              <p:cNvSpPr/>
              <p:nvPr/>
            </p:nvSpPr>
            <p:spPr>
              <a:xfrm rot="10800000" flipH="1">
                <a:off x="145179" y="4740334"/>
                <a:ext cx="561682" cy="45801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335" extrusionOk="0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30" name="Google Shape;1230;p56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1231" name="Google Shape;1231;p56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522" extrusionOk="0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2" name="Google Shape;1232;p56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70" extrusionOk="0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3" name="Google Shape;1233;p56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538" extrusionOk="0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4" name="Google Shape;1234;p56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01" extrusionOk="0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5" name="Google Shape;1235;p56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31" extrusionOk="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36" name="Google Shape;1236;p56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1237" name="Google Shape;1237;p56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" h="525" extrusionOk="0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8" name="Google Shape;1238;p56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758" extrusionOk="0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9" name="Google Shape;1239;p56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" h="660" extrusionOk="0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0" name="Google Shape;1240;p56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417" extrusionOk="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241" name="Google Shape;1241;p56"/>
            <p:cNvSpPr/>
            <p:nvPr/>
          </p:nvSpPr>
          <p:spPr>
            <a:xfrm>
              <a:off x="-328621" y="2613514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7055289" y="4188893"/>
              <a:ext cx="3471302" cy="954615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8337154" y="-11"/>
              <a:ext cx="1825090" cy="501884"/>
            </a:xfrm>
            <a:custGeom>
              <a:avLst/>
              <a:gdLst/>
              <a:ahLst/>
              <a:cxnLst/>
              <a:rect l="l" t="t" r="r" b="b"/>
              <a:pathLst>
                <a:path w="53198" h="14629" extrusionOk="0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4" name="Google Shape;1244;p56"/>
          <p:cNvSpPr txBox="1">
            <a:spLocks noGrp="1"/>
          </p:cNvSpPr>
          <p:nvPr>
            <p:ph type="ctrTitle"/>
          </p:nvPr>
        </p:nvSpPr>
        <p:spPr>
          <a:xfrm>
            <a:off x="960000" y="759033"/>
            <a:ext cx="5136000" cy="18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45" name="Google Shape;1245;p56"/>
          <p:cNvSpPr txBox="1">
            <a:spLocks noGrp="1"/>
          </p:cNvSpPr>
          <p:nvPr>
            <p:ph type="subTitle" idx="1"/>
          </p:nvPr>
        </p:nvSpPr>
        <p:spPr>
          <a:xfrm>
            <a:off x="960000" y="2583399"/>
            <a:ext cx="51360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46" name="Google Shape;1246;p56"/>
          <p:cNvSpPr txBox="1"/>
          <p:nvPr/>
        </p:nvSpPr>
        <p:spPr>
          <a:xfrm>
            <a:off x="955533" y="4742192"/>
            <a:ext cx="5136000" cy="1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including icons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nfographics &amp; images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626835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9243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AA69AD-4678-295C-3682-2C225FF1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9C82E0-63C5-D966-F52F-821A9797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DFA612-4793-331A-41A2-9273F272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03EB-FAD6-4F73-825F-83712CCFD7E0}" type="datetimeFigureOut">
              <a:rPr lang="it-IT" smtClean="0"/>
              <a:t>17/12/2023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6C33E0-EA6F-5C23-D4E8-F8AD545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37749A-987C-642B-B199-00C92701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DB53-6492-40F7-8C5B-3A4944C7D1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0227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3881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390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 flipH="1">
            <a:off x="7557399" y="197299"/>
            <a:ext cx="4656187" cy="1245477"/>
          </a:xfrm>
          <a:custGeom>
            <a:avLst/>
            <a:gdLst/>
            <a:ahLst/>
            <a:cxnLst/>
            <a:rect l="l" t="t" r="r" b="b"/>
            <a:pathLst>
              <a:path w="95290" h="25489" extrusionOk="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>
            <a:off x="1" y="5085001"/>
            <a:ext cx="5639660" cy="1592065"/>
          </a:xfrm>
          <a:custGeom>
            <a:avLst/>
            <a:gdLst/>
            <a:ahLst/>
            <a:cxnLst/>
            <a:rect l="l" t="t" r="r" b="b"/>
            <a:pathLst>
              <a:path w="115417" h="32582" extrusionOk="0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4" name="Google Shape;134;p7"/>
          <p:cNvGrpSpPr/>
          <p:nvPr/>
        </p:nvGrpSpPr>
        <p:grpSpPr>
          <a:xfrm>
            <a:off x="232540" y="332175"/>
            <a:ext cx="11376203" cy="6266453"/>
            <a:chOff x="174405" y="249131"/>
            <a:chExt cx="8532152" cy="4699840"/>
          </a:xfrm>
        </p:grpSpPr>
        <p:sp>
          <p:nvSpPr>
            <p:cNvPr id="135" name="Google Shape;135;p7"/>
            <p:cNvSpPr/>
            <p:nvPr/>
          </p:nvSpPr>
          <p:spPr>
            <a:xfrm>
              <a:off x="8555624" y="4828998"/>
              <a:ext cx="150933" cy="56490"/>
            </a:xfrm>
            <a:custGeom>
              <a:avLst/>
              <a:gdLst/>
              <a:ahLst/>
              <a:cxnLst/>
              <a:rect l="l" t="t" r="r" b="b"/>
              <a:pathLst>
                <a:path w="1034" h="387" extrusionOk="0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7432500" y="4320073"/>
              <a:ext cx="222166" cy="76196"/>
            </a:xfrm>
            <a:custGeom>
              <a:avLst/>
              <a:gdLst/>
              <a:ahLst/>
              <a:cxnLst/>
              <a:rect l="l" t="t" r="r" b="b"/>
              <a:pathLst>
                <a:path w="1522" h="522" extrusionOk="0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162538" y="4342478"/>
              <a:ext cx="187863" cy="112397"/>
            </a:xfrm>
            <a:custGeom>
              <a:avLst/>
              <a:gdLst/>
              <a:ahLst/>
              <a:cxnLst/>
              <a:rect l="l" t="t" r="r" b="b"/>
              <a:pathLst>
                <a:path w="1287" h="770" extrusionOk="0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7959055" y="4598802"/>
              <a:ext cx="179835" cy="78532"/>
            </a:xfrm>
            <a:custGeom>
              <a:avLst/>
              <a:gdLst/>
              <a:ahLst/>
              <a:cxnLst/>
              <a:rect l="l" t="t" r="r" b="b"/>
              <a:pathLst>
                <a:path w="1232" h="538" extrusionOk="0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74405" y="455626"/>
              <a:ext cx="135101" cy="83189"/>
            </a:xfrm>
            <a:custGeom>
              <a:avLst/>
              <a:gdLst/>
              <a:ahLst/>
              <a:cxnLst/>
              <a:rect l="l" t="t" r="r" b="b"/>
              <a:pathLst>
                <a:path w="635" h="391" extrusionOk="0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96338" y="249131"/>
              <a:ext cx="223821" cy="87232"/>
            </a:xfrm>
            <a:custGeom>
              <a:avLst/>
              <a:gdLst/>
              <a:ahLst/>
              <a:cxnLst/>
              <a:rect l="l" t="t" r="r" b="b"/>
              <a:pathLst>
                <a:path w="1052" h="410" extrusionOk="0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1" name="Google Shape;141;p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525" extrusionOk="0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758" extrusionOk="0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60" extrusionOk="0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417" extrusionOk="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46" name="Google Shape;146;p7"/>
          <p:cNvGrpSpPr/>
          <p:nvPr/>
        </p:nvGrpSpPr>
        <p:grpSpPr>
          <a:xfrm>
            <a:off x="-221337" y="10"/>
            <a:ext cx="12652385" cy="6366369"/>
            <a:chOff x="-150589" y="11357"/>
            <a:chExt cx="9489289" cy="4774777"/>
          </a:xfrm>
        </p:grpSpPr>
        <p:sp>
          <p:nvSpPr>
            <p:cNvPr id="147" name="Google Shape;147;p7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7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7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7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7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6" name="Google Shape;156;p7"/>
          <p:cNvSpPr/>
          <p:nvPr/>
        </p:nvSpPr>
        <p:spPr>
          <a:xfrm>
            <a:off x="6919882" y="6788658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05378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0843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062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03EB-FAD6-4F73-825F-83712CCFD7E0}" type="datetimeFigureOut">
              <a:rPr lang="it-IT" smtClean="0"/>
              <a:t>17/12/2023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BDB53-6492-40F7-8C5B-3A4944C7D1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95807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380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03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874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74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989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475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8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 rot="10800000" flipH="1">
            <a:off x="-168996" y="-107024"/>
            <a:ext cx="12191821" cy="4453101"/>
          </a:xfrm>
          <a:custGeom>
            <a:avLst/>
            <a:gdLst/>
            <a:ahLst/>
            <a:cxnLst/>
            <a:rect l="l" t="t" r="r" b="b"/>
            <a:pathLst>
              <a:path w="196674" h="68383" extrusionOk="0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8"/>
          <p:cNvSpPr/>
          <p:nvPr/>
        </p:nvSpPr>
        <p:spPr>
          <a:xfrm>
            <a:off x="5130139" y="6082483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8"/>
          <p:cNvSpPr/>
          <p:nvPr/>
        </p:nvSpPr>
        <p:spPr>
          <a:xfrm>
            <a:off x="7563601" y="4091989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8"/>
          <p:cNvSpPr/>
          <p:nvPr/>
        </p:nvSpPr>
        <p:spPr>
          <a:xfrm rot="10800000" flipH="1">
            <a:off x="9245722" y="1827514"/>
            <a:ext cx="749367" cy="61068"/>
          </a:xfrm>
          <a:custGeom>
            <a:avLst/>
            <a:gdLst/>
            <a:ahLst/>
            <a:cxnLst/>
            <a:rect l="l" t="t" r="r" b="b"/>
            <a:pathLst>
              <a:path w="16382" h="1335" extrusionOk="0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8"/>
          <p:cNvSpPr/>
          <p:nvPr/>
        </p:nvSpPr>
        <p:spPr>
          <a:xfrm rot="10800000" flipH="1">
            <a:off x="11692498" y="1526228"/>
            <a:ext cx="749413" cy="61525"/>
          </a:xfrm>
          <a:custGeom>
            <a:avLst/>
            <a:gdLst/>
            <a:ahLst/>
            <a:cxnLst/>
            <a:rect l="l" t="t" r="r" b="b"/>
            <a:pathLst>
              <a:path w="16383" h="1345" extrusionOk="0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8"/>
          <p:cNvSpPr/>
          <p:nvPr/>
        </p:nvSpPr>
        <p:spPr>
          <a:xfrm rot="10800000" flipH="1">
            <a:off x="1899966" y="317532"/>
            <a:ext cx="749367" cy="61021"/>
          </a:xfrm>
          <a:custGeom>
            <a:avLst/>
            <a:gdLst/>
            <a:ahLst/>
            <a:cxnLst/>
            <a:rect l="l" t="t" r="r" b="b"/>
            <a:pathLst>
              <a:path w="16382" h="1334" extrusionOk="0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8"/>
          <p:cNvSpPr/>
          <p:nvPr/>
        </p:nvSpPr>
        <p:spPr>
          <a:xfrm rot="10800000" flipH="1">
            <a:off x="-168988" y="6501067"/>
            <a:ext cx="748909" cy="61068"/>
          </a:xfrm>
          <a:custGeom>
            <a:avLst/>
            <a:gdLst/>
            <a:ahLst/>
            <a:cxnLst/>
            <a:rect l="l" t="t" r="r" b="b"/>
            <a:pathLst>
              <a:path w="16372" h="1335" extrusionOk="0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8"/>
          <p:cNvSpPr/>
          <p:nvPr/>
        </p:nvSpPr>
        <p:spPr>
          <a:xfrm rot="10800000" flipH="1">
            <a:off x="-168988" y="1827281"/>
            <a:ext cx="748909" cy="61525"/>
          </a:xfrm>
          <a:custGeom>
            <a:avLst/>
            <a:gdLst/>
            <a:ahLst/>
            <a:cxnLst/>
            <a:rect l="l" t="t" r="r" b="b"/>
            <a:pathLst>
              <a:path w="16372" h="1345" extrusionOk="0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8"/>
          <p:cNvSpPr/>
          <p:nvPr/>
        </p:nvSpPr>
        <p:spPr>
          <a:xfrm flipH="1">
            <a:off x="822128" y="6082477"/>
            <a:ext cx="257701" cy="114187"/>
          </a:xfrm>
          <a:custGeom>
            <a:avLst/>
            <a:gdLst/>
            <a:ahLst/>
            <a:cxnLst/>
            <a:rect l="l" t="t" r="r" b="b"/>
            <a:pathLst>
              <a:path w="1160" h="514" extrusionOk="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8" name="Google Shape;168;p8"/>
          <p:cNvGrpSpPr/>
          <p:nvPr/>
        </p:nvGrpSpPr>
        <p:grpSpPr>
          <a:xfrm flipH="1">
            <a:off x="10673001" y="1285175"/>
            <a:ext cx="551393" cy="280803"/>
            <a:chOff x="2997351" y="1193725"/>
            <a:chExt cx="413545" cy="210602"/>
          </a:xfrm>
        </p:grpSpPr>
        <p:sp>
          <p:nvSpPr>
            <p:cNvPr id="169" name="Google Shape;169;p8"/>
            <p:cNvSpPr/>
            <p:nvPr/>
          </p:nvSpPr>
          <p:spPr>
            <a:xfrm>
              <a:off x="2997351" y="1338348"/>
              <a:ext cx="105802" cy="65980"/>
            </a:xfrm>
            <a:custGeom>
              <a:avLst/>
              <a:gdLst/>
              <a:ahLst/>
              <a:cxnLst/>
              <a:rect l="l" t="t" r="r" b="b"/>
              <a:pathLst>
                <a:path w="635" h="396" extrusionOk="0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265938" y="1193725"/>
              <a:ext cx="144957" cy="69478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1" name="Google Shape;171;p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subTitle" idx="1"/>
          </p:nvPr>
        </p:nvSpPr>
        <p:spPr>
          <a:xfrm>
            <a:off x="1519000" y="1865233"/>
            <a:ext cx="9154000" cy="4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AutoNum type="romanLcPeriod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81045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678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52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81427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373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84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182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305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75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2675800" y="2867800"/>
            <a:ext cx="684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598849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3867467" y="4176233"/>
            <a:ext cx="4457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275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/>
          <p:nvPr/>
        </p:nvSpPr>
        <p:spPr>
          <a:xfrm rot="5400000">
            <a:off x="3389570" y="-1744363"/>
            <a:ext cx="5430567" cy="1030676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75" name="Google Shape;175;p9"/>
          <p:cNvSpPr/>
          <p:nvPr/>
        </p:nvSpPr>
        <p:spPr>
          <a:xfrm flipH="1">
            <a:off x="3021390" y="4470531"/>
            <a:ext cx="296221" cy="101595"/>
          </a:xfrm>
          <a:custGeom>
            <a:avLst/>
            <a:gdLst/>
            <a:ahLst/>
            <a:cxnLst/>
            <a:rect l="l" t="t" r="r" b="b"/>
            <a:pathLst>
              <a:path w="1522" h="522" extrusionOk="0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flipH="1">
            <a:off x="2093743" y="4805205"/>
            <a:ext cx="250484" cy="149863"/>
          </a:xfrm>
          <a:custGeom>
            <a:avLst/>
            <a:gdLst/>
            <a:ahLst/>
            <a:cxnLst/>
            <a:rect l="l" t="t" r="r" b="b"/>
            <a:pathLst>
              <a:path w="1287" h="770" extrusionOk="0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flipH="1">
            <a:off x="1526209" y="5038563"/>
            <a:ext cx="201049" cy="97508"/>
          </a:xfrm>
          <a:custGeom>
            <a:avLst/>
            <a:gdLst/>
            <a:ahLst/>
            <a:cxnLst/>
            <a:rect l="l" t="t" r="r" b="b"/>
            <a:pathLst>
              <a:path w="1033" h="501" extrusionOk="0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flipH="1">
            <a:off x="2375758" y="5146970"/>
            <a:ext cx="239780" cy="104709"/>
          </a:xfrm>
          <a:custGeom>
            <a:avLst/>
            <a:gdLst/>
            <a:ahLst/>
            <a:cxnLst/>
            <a:rect l="l" t="t" r="r" b="b"/>
            <a:pathLst>
              <a:path w="1232" h="538" extrusionOk="0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flipH="1">
            <a:off x="1177671" y="6018123"/>
            <a:ext cx="123588" cy="78045"/>
          </a:xfrm>
          <a:custGeom>
            <a:avLst/>
            <a:gdLst/>
            <a:ahLst/>
            <a:cxnLst/>
            <a:rect l="l" t="t" r="r" b="b"/>
            <a:pathLst>
              <a:path w="635" h="401" extrusionOk="0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flipH="1">
            <a:off x="966111" y="5694069"/>
            <a:ext cx="169325" cy="83884"/>
          </a:xfrm>
          <a:custGeom>
            <a:avLst/>
            <a:gdLst/>
            <a:ahLst/>
            <a:cxnLst/>
            <a:rect l="l" t="t" r="r" b="b"/>
            <a:pathLst>
              <a:path w="870" h="431" extrusionOk="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1" name="Google Shape;181;p9"/>
          <p:cNvGrpSpPr/>
          <p:nvPr/>
        </p:nvGrpSpPr>
        <p:grpSpPr>
          <a:xfrm flipH="1">
            <a:off x="9533441" y="1296646"/>
            <a:ext cx="1132351" cy="829101"/>
            <a:chOff x="998250" y="971075"/>
            <a:chExt cx="163925" cy="120025"/>
          </a:xfrm>
        </p:grpSpPr>
        <p:sp>
          <p:nvSpPr>
            <p:cNvPr id="182" name="Google Shape;182;p9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-221337" y="10"/>
            <a:ext cx="12652385" cy="6366369"/>
            <a:chOff x="-150589" y="11357"/>
            <a:chExt cx="9489289" cy="4774777"/>
          </a:xfrm>
        </p:grpSpPr>
        <p:sp>
          <p:nvSpPr>
            <p:cNvPr id="187" name="Google Shape;187;p9"/>
            <p:cNvSpPr/>
            <p:nvPr/>
          </p:nvSpPr>
          <p:spPr>
            <a:xfrm>
              <a:off x="86054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87766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291185" y="113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-277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9"/>
            <p:cNvSpPr/>
            <p:nvPr/>
          </p:nvSpPr>
          <p:spPr>
            <a:xfrm rot="10800000" flipH="1">
              <a:off x="8776673" y="301451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9"/>
            <p:cNvSpPr/>
            <p:nvPr/>
          </p:nvSpPr>
          <p:spPr>
            <a:xfrm rot="10800000" flipH="1">
              <a:off x="7800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9"/>
            <p:cNvSpPr/>
            <p:nvPr/>
          </p:nvSpPr>
          <p:spPr>
            <a:xfrm rot="10800000" flipH="1">
              <a:off x="86707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9"/>
            <p:cNvSpPr/>
            <p:nvPr/>
          </p:nvSpPr>
          <p:spPr>
            <a:xfrm rot="10800000" flipH="1">
              <a:off x="145179" y="47403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6" name="Google Shape;196;p9"/>
          <p:cNvSpPr/>
          <p:nvPr/>
        </p:nvSpPr>
        <p:spPr>
          <a:xfrm>
            <a:off x="742290" y="1073635"/>
            <a:ext cx="2433453" cy="669179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9"/>
          <p:cNvSpPr/>
          <p:nvPr/>
        </p:nvSpPr>
        <p:spPr>
          <a:xfrm>
            <a:off x="6960001" y="5320458"/>
            <a:ext cx="4628403" cy="1272820"/>
          </a:xfrm>
          <a:custGeom>
            <a:avLst/>
            <a:gdLst/>
            <a:ahLst/>
            <a:cxnLst/>
            <a:rect l="l" t="t" r="r" b="b"/>
            <a:pathLst>
              <a:path w="53198" h="14629" extrusionOk="0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1526200" y="1742800"/>
            <a:ext cx="9139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322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 rot="5400000">
            <a:off x="3389570" y="-1744363"/>
            <a:ext cx="5430567" cy="10306761"/>
          </a:xfrm>
          <a:custGeom>
            <a:avLst/>
            <a:gdLst/>
            <a:ahLst/>
            <a:cxnLst/>
            <a:rect l="l" t="t" r="r" b="b"/>
            <a:pathLst>
              <a:path w="285119" h="158063" extrusionOk="0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2835117" y="1268600"/>
            <a:ext cx="6521600" cy="13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2" name="Google Shape;202;p10"/>
          <p:cNvSpPr txBox="1">
            <a:spLocks noGrp="1"/>
          </p:cNvSpPr>
          <p:nvPr>
            <p:ph type="subTitle" idx="1"/>
          </p:nvPr>
        </p:nvSpPr>
        <p:spPr>
          <a:xfrm>
            <a:off x="2835117" y="2596600"/>
            <a:ext cx="6521600" cy="29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03" name="Google Shape;203;p10"/>
          <p:cNvGrpSpPr/>
          <p:nvPr/>
        </p:nvGrpSpPr>
        <p:grpSpPr>
          <a:xfrm>
            <a:off x="-341771" y="319943"/>
            <a:ext cx="12996571" cy="6366592"/>
            <a:chOff x="-256328" y="239957"/>
            <a:chExt cx="9747428" cy="4774944"/>
          </a:xfrm>
        </p:grpSpPr>
        <p:sp>
          <p:nvSpPr>
            <p:cNvPr id="204" name="Google Shape;204;p10"/>
            <p:cNvSpPr/>
            <p:nvPr/>
          </p:nvSpPr>
          <p:spPr>
            <a:xfrm>
              <a:off x="8757879" y="803823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-150589" y="285743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8929075" y="135539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4291185" y="239957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256328" y="2548678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0"/>
            <p:cNvSpPr/>
            <p:nvPr/>
          </p:nvSpPr>
          <p:spPr>
            <a:xfrm rot="10800000" flipH="1">
              <a:off x="8651948" y="4285468"/>
              <a:ext cx="562025" cy="45801"/>
            </a:xfrm>
            <a:custGeom>
              <a:avLst/>
              <a:gdLst/>
              <a:ahLst/>
              <a:cxnLst/>
              <a:rect l="l" t="t" r="r" b="b"/>
              <a:pathLst>
                <a:path w="16382" h="1335" extrusionOk="0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0"/>
            <p:cNvSpPr/>
            <p:nvPr/>
          </p:nvSpPr>
          <p:spPr>
            <a:xfrm rot="10800000" flipH="1">
              <a:off x="-150595" y="2766605"/>
              <a:ext cx="562060" cy="46144"/>
            </a:xfrm>
            <a:custGeom>
              <a:avLst/>
              <a:gdLst/>
              <a:ahLst/>
              <a:cxnLst/>
              <a:rect l="l" t="t" r="r" b="b"/>
              <a:pathLst>
                <a:path w="16383" h="1345" extrusionOk="0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0"/>
            <p:cNvSpPr/>
            <p:nvPr/>
          </p:nvSpPr>
          <p:spPr>
            <a:xfrm rot="10800000" flipH="1">
              <a:off x="8823143" y="3733933"/>
              <a:ext cx="562025" cy="45766"/>
            </a:xfrm>
            <a:custGeom>
              <a:avLst/>
              <a:gdLst/>
              <a:ahLst/>
              <a:cxnLst/>
              <a:rect l="l" t="t" r="r" b="b"/>
              <a:pathLst>
                <a:path w="16382" h="1334" extrusionOk="0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0"/>
            <p:cNvSpPr/>
            <p:nvPr/>
          </p:nvSpPr>
          <p:spPr>
            <a:xfrm rot="10800000" flipH="1">
              <a:off x="754779" y="4968934"/>
              <a:ext cx="561682" cy="45801"/>
            </a:xfrm>
            <a:custGeom>
              <a:avLst/>
              <a:gdLst/>
              <a:ahLst/>
              <a:cxnLst/>
              <a:rect l="l" t="t" r="r" b="b"/>
              <a:pathLst>
                <a:path w="16372" h="1335" extrusionOk="0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0"/>
            <p:cNvSpPr/>
            <p:nvPr/>
          </p:nvSpPr>
          <p:spPr>
            <a:xfrm rot="10800000" flipH="1">
              <a:off x="6767428" y="4968757"/>
              <a:ext cx="561682" cy="46144"/>
            </a:xfrm>
            <a:custGeom>
              <a:avLst/>
              <a:gdLst/>
              <a:ahLst/>
              <a:cxnLst/>
              <a:rect l="l" t="t" r="r" b="b"/>
              <a:pathLst>
                <a:path w="16372" h="1345" extrusionOk="0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4" name="Google Shape;214;p10"/>
          <p:cNvGrpSpPr/>
          <p:nvPr/>
        </p:nvGrpSpPr>
        <p:grpSpPr>
          <a:xfrm>
            <a:off x="950975" y="319949"/>
            <a:ext cx="2057237" cy="1506297"/>
            <a:chOff x="998250" y="971075"/>
            <a:chExt cx="163925" cy="120025"/>
          </a:xfrm>
        </p:grpSpPr>
        <p:sp>
          <p:nvSpPr>
            <p:cNvPr id="215" name="Google Shape;215;p10"/>
            <p:cNvSpPr/>
            <p:nvPr/>
          </p:nvSpPr>
          <p:spPr>
            <a:xfrm>
              <a:off x="998250" y="971075"/>
              <a:ext cx="38075" cy="13125"/>
            </a:xfrm>
            <a:custGeom>
              <a:avLst/>
              <a:gdLst/>
              <a:ahLst/>
              <a:cxnLst/>
              <a:rect l="l" t="t" r="r" b="b"/>
              <a:pathLst>
                <a:path w="1523" h="525" extrusionOk="0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1003250" y="1019650"/>
              <a:ext cx="33075" cy="18950"/>
            </a:xfrm>
            <a:custGeom>
              <a:avLst/>
              <a:gdLst/>
              <a:ahLst/>
              <a:cxnLst/>
              <a:rect l="l" t="t" r="r" b="b"/>
              <a:pathLst>
                <a:path w="1323" h="758" extrusionOk="0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1099225" y="1074600"/>
              <a:ext cx="22650" cy="16500"/>
            </a:xfrm>
            <a:custGeom>
              <a:avLst/>
              <a:gdLst/>
              <a:ahLst/>
              <a:cxnLst/>
              <a:rect l="l" t="t" r="r" b="b"/>
              <a:pathLst>
                <a:path w="906" h="660" extrusionOk="0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40425" y="1000475"/>
              <a:ext cx="21750" cy="10425"/>
            </a:xfrm>
            <a:custGeom>
              <a:avLst/>
              <a:gdLst/>
              <a:ahLst/>
              <a:cxnLst/>
              <a:rect l="l" t="t" r="r" b="b"/>
              <a:pathLst>
                <a:path w="870" h="417" extrusionOk="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9" name="Google Shape;219;p10"/>
          <p:cNvSpPr/>
          <p:nvPr/>
        </p:nvSpPr>
        <p:spPr>
          <a:xfrm>
            <a:off x="10426365" y="1007674"/>
            <a:ext cx="284255" cy="207073"/>
          </a:xfrm>
          <a:custGeom>
            <a:avLst/>
            <a:gdLst/>
            <a:ahLst/>
            <a:cxnLst/>
            <a:rect l="l" t="t" r="r" b="b"/>
            <a:pathLst>
              <a:path w="906" h="660" extrusionOk="0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10"/>
          <p:cNvSpPr/>
          <p:nvPr/>
        </p:nvSpPr>
        <p:spPr>
          <a:xfrm>
            <a:off x="9480219" y="1384281"/>
            <a:ext cx="272960" cy="130832"/>
          </a:xfrm>
          <a:custGeom>
            <a:avLst/>
            <a:gdLst/>
            <a:ahLst/>
            <a:cxnLst/>
            <a:rect l="l" t="t" r="r" b="b"/>
            <a:pathLst>
              <a:path w="870" h="417" extrusionOk="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4212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 b="1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5771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6" r:id="rId34"/>
    <p:sldLayoutId id="2147483827" r:id="rId35"/>
    <p:sldLayoutId id="2147483828" r:id="rId36"/>
    <p:sldLayoutId id="2147483829" r:id="rId37"/>
    <p:sldLayoutId id="2147483830" r:id="rId38"/>
    <p:sldLayoutId id="2147483831" r:id="rId39"/>
    <p:sldLayoutId id="2147483832" r:id="rId40"/>
    <p:sldLayoutId id="2147483833" r:id="rId41"/>
    <p:sldLayoutId id="2147483834" r:id="rId42"/>
    <p:sldLayoutId id="2147483835" r:id="rId43"/>
    <p:sldLayoutId id="2147483836" r:id="rId44"/>
    <p:sldLayoutId id="2147483837" r:id="rId45"/>
    <p:sldLayoutId id="2147483838" r:id="rId46"/>
    <p:sldLayoutId id="2147483839" r:id="rId47"/>
    <p:sldLayoutId id="2147483840" r:id="rId48"/>
    <p:sldLayoutId id="2147483841" r:id="rId49"/>
    <p:sldLayoutId id="2147483842" r:id="rId50"/>
    <p:sldLayoutId id="2147483843" r:id="rId51"/>
    <p:sldLayoutId id="2147483844" r:id="rId52"/>
    <p:sldLayoutId id="2147483845" r:id="rId53"/>
    <p:sldLayoutId id="2147483846" r:id="rId54"/>
    <p:sldLayoutId id="2147483847" r:id="rId55"/>
    <p:sldLayoutId id="2147483848" r:id="rId56"/>
    <p:sldLayoutId id="2147483849" r:id="rId5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50" name="Google Shape;1250;p5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26128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56" name="Google Shape;1256;p6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79601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35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slide" Target="slide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2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slide" Target="slide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4.png"/><Relationship Id="rId11" Type="http://schemas.openxmlformats.org/officeDocument/2006/relationships/image" Target="../media/image29.gif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21E0522-1108-4001-A301-111C15E52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cielo, silhouette, nuvola, albero&#10;&#10;Descrizione generata automaticamente">
            <a:extLst>
              <a:ext uri="{FF2B5EF4-FFF2-40B4-BE49-F238E27FC236}">
                <a16:creationId xmlns:a16="http://schemas.microsoft.com/office/drawing/2014/main" id="{B5135F1F-AFA1-B7A9-EF7A-E6DBF128C7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3177" y="-2"/>
            <a:ext cx="12192000" cy="68580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7DC65B5-6361-4FF6-BEA2-29220960E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4492576"/>
            <a:ext cx="10439399" cy="27594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EA317E5C-5650-4E41-8C89-12F1F3001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840525"/>
            <a:ext cx="10439400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3B02D-C5A1-3BA8-D311-6822F150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58" y="3206285"/>
            <a:ext cx="9619488" cy="7210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400" b="1"/>
              <a:t>Fata Draconis</a:t>
            </a:r>
            <a:endParaRPr lang="en-US" sz="440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F94C918-367B-4D19-8333-A8603C3A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583333" y="4493570"/>
            <a:ext cx="1605490" cy="276940"/>
          </a:xfrm>
          <a:prstGeom prst="rect">
            <a:avLst/>
          </a:prstGeom>
        </p:spPr>
      </p:pic>
      <p:sp>
        <p:nvSpPr>
          <p:cNvPr id="86" name="Rectangle 73">
            <a:extLst>
              <a:ext uri="{FF2B5EF4-FFF2-40B4-BE49-F238E27FC236}">
                <a16:creationId xmlns:a16="http://schemas.microsoft.com/office/drawing/2014/main" id="{7633332F-2199-4741-AE80-5BD79AE67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0591801" y="2839803"/>
            <a:ext cx="1597024" cy="1660332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BB7D6A-8ECB-13BC-7379-B31171A45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1623" y="5917345"/>
            <a:ext cx="4457200" cy="951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Un'avventura Fantasy 2D Top-Down realizzata da FLAG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543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egnaposto contenuto 6" descr="Immagine che contiene cielo, silhouette, nuvola, albero&#10;&#10;Descrizione generata automaticamente">
            <a:extLst>
              <a:ext uri="{FF2B5EF4-FFF2-40B4-BE49-F238E27FC236}">
                <a16:creationId xmlns:a16="http://schemas.microsoft.com/office/drawing/2014/main" id="{681F7188-C595-C912-1118-77291F5C4B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047DD4-B43D-E792-BC87-C0A495097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Scopo del gioco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25B6B4F5-C55E-65CA-48EB-3EF9DAA09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351007"/>
              </p:ext>
            </p:extLst>
          </p:nvPr>
        </p:nvGraphicFramePr>
        <p:xfrm>
          <a:off x="680321" y="2336873"/>
          <a:ext cx="9613861" cy="3395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0F0A00-114F-5CD6-2E1C-5EC504939A40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10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867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906DF3-8F05-991A-D8F2-CC8AFAEB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800" y="3695700"/>
            <a:ext cx="6629341" cy="2153709"/>
          </a:xfrm>
        </p:spPr>
        <p:txBody>
          <a:bodyPr anchor="b">
            <a:normAutofit/>
          </a:bodyPr>
          <a:lstStyle/>
          <a:p>
            <a:pPr algn="r"/>
            <a:r>
              <a:rPr lang="it-IT" sz="4800" dirty="0">
                <a:solidFill>
                  <a:schemeClr val="accent1"/>
                </a:solidFill>
                <a:latin typeface="Blackadder ITC" panose="04020505051007020D02" pitchFamily="82" charset="0"/>
              </a:rPr>
              <a:t>Fine</a:t>
            </a:r>
            <a:r>
              <a:rPr lang="it-IT" sz="4800" dirty="0">
                <a:solidFill>
                  <a:schemeClr val="accent1"/>
                </a:solidFill>
              </a:rPr>
              <a:t> </a:t>
            </a:r>
            <a:r>
              <a:rPr lang="it-IT" sz="4800" dirty="0">
                <a:solidFill>
                  <a:schemeClr val="accent1"/>
                </a:solidFill>
                <a:latin typeface="Blackadder ITC" panose="04020505051007020D02" pitchFamily="82" charset="0"/>
              </a:rPr>
              <a:t>presentazione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D16E46-8878-D32D-718C-50D6495BD276}"/>
              </a:ext>
            </a:extLst>
          </p:cNvPr>
          <p:cNvSpPr txBox="1"/>
          <p:nvPr/>
        </p:nvSpPr>
        <p:spPr>
          <a:xfrm>
            <a:off x="11281776" y="6180554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  <a:lumOff val="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</a:t>
            </a:r>
            <a:endParaRPr lang="it-IT" sz="1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289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47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Immagine che contiene Aerofotogrammetria, aereo, Vista aerea, albero&#10;&#10;Descrizione generata automaticamente">
            <a:extLst>
              <a:ext uri="{FF2B5EF4-FFF2-40B4-BE49-F238E27FC236}">
                <a16:creationId xmlns:a16="http://schemas.microsoft.com/office/drawing/2014/main" id="{783F9069-75A2-8683-07D8-39AF1BA29B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1" b="15459"/>
          <a:stretch/>
        </p:blipFill>
        <p:spPr>
          <a:xfrm>
            <a:off x="-3157" y="-2"/>
            <a:ext cx="12191980" cy="6858001"/>
          </a:xfrm>
          <a:prstGeom prst="rect">
            <a:avLst/>
          </a:prstGeom>
          <a:noFill/>
        </p:spPr>
      </p:pic>
      <p:sp>
        <p:nvSpPr>
          <p:cNvPr id="79" name="Rectangle 49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80" name="Picture 51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81" name="Rectangle 53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AD56C7-4C22-7965-2398-606DA2788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Indice dei contenuti</a:t>
            </a:r>
          </a:p>
        </p:txBody>
      </p:sp>
      <p:pic>
        <p:nvPicPr>
          <p:cNvPr id="82" name="Picture 55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3" name="Rectangle 57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31" name="Segnaposto contenuto 10">
            <a:extLst>
              <a:ext uri="{FF2B5EF4-FFF2-40B4-BE49-F238E27FC236}">
                <a16:creationId xmlns:a16="http://schemas.microsoft.com/office/drawing/2014/main" id="{67878991-59D6-3A53-B177-5AB5DF3FB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551617"/>
              </p:ext>
            </p:extLst>
          </p:nvPr>
        </p:nvGraphicFramePr>
        <p:xfrm>
          <a:off x="680321" y="2336873"/>
          <a:ext cx="9613861" cy="3395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49234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luna, cielo, chiaro di luna, aria aperta">
            <a:extLst>
              <a:ext uri="{FF2B5EF4-FFF2-40B4-BE49-F238E27FC236}">
                <a16:creationId xmlns:a16="http://schemas.microsoft.com/office/drawing/2014/main" id="{6C3CC9C2-4F1C-520B-B46C-03AF48C63B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8" b="452"/>
          <a:stretch/>
        </p:blipFill>
        <p:spPr>
          <a:xfrm>
            <a:off x="-3157" y="0"/>
            <a:ext cx="12191980" cy="6858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C376DC-FC69-C054-1C66-67A33C5CB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Introduzione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7154BF-16A5-FAF3-6218-4F24A1446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ctr">
            <a:normAutofit/>
          </a:bodyPr>
          <a:lstStyle/>
          <a:p>
            <a:r>
              <a:rPr lang="it-IT" sz="2000" b="1">
                <a:latin typeface="Book Antiqua" panose="02040602050305030304" pitchFamily="18" charset="0"/>
                <a:ea typeface="SimSun" pitchFamily="2"/>
                <a:cs typeface="Times New Roman" pitchFamily="18"/>
              </a:rPr>
              <a:t>La trama si svolge nella maestosa capitale di Laplace, immersa in una lussureggiante vegetazione e intrisa di magia. La tranquillità della città viene turbata dalla scomparsa del Re Marco, avvenuta in seguito a un attacco al suo imponente castello. Meliodas, il protagonista di questa storia, inizia la sua avventura dopo essere stato salvato da un'anziana abitante di un villaggio situato a ovest della capitale. Al risveglio, Meliodas si trova vittima di una grave amnesia, e l'unico indizio del suo passato è un amuleto ornato con il simbolo di un drago. Guidato da questo enigmatico talismano, intraprende un viaggio per scoprire la sua identità, esplorare terre magiche e celate, e soprattutto, svelare il mistero che avvolge Laplace.</a:t>
            </a:r>
          </a:p>
          <a:p>
            <a:endParaRPr lang="it-IT" sz="2000" dirty="0"/>
          </a:p>
        </p:txBody>
      </p:sp>
      <p:sp>
        <p:nvSpPr>
          <p:cNvPr id="10" name="CasellaDiTesto 9">
            <a:hlinkClick r:id="rId5" action="ppaction://hlinksldjump"/>
            <a:extLst>
              <a:ext uri="{FF2B5EF4-FFF2-40B4-BE49-F238E27FC236}">
                <a16:creationId xmlns:a16="http://schemas.microsoft.com/office/drawing/2014/main" id="{7DF91569-1FD8-71E3-A03D-70ACB6C03515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5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88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85CBD768-8B73-C16E-9613-54E54C548F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12000" r="-1" b="-1"/>
          <a:stretch/>
        </p:blipFill>
        <p:spPr>
          <a:xfrm>
            <a:off x="20" y="0"/>
            <a:ext cx="12191980" cy="685800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67C5C7-4A9E-FA31-7C56-D51CDB13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Personaggi Principali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5" name="Immagine 34" descr="Immagine che contiene pixel, clipart, schermata&#10;&#10;Descrizione generata automaticamente">
            <a:extLst>
              <a:ext uri="{FF2B5EF4-FFF2-40B4-BE49-F238E27FC236}">
                <a16:creationId xmlns:a16="http://schemas.microsoft.com/office/drawing/2014/main" id="{E3358D16-D4DD-4489-F188-D3D180FF3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8" y="2614047"/>
            <a:ext cx="1076406" cy="1120521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F3A546A-9DFB-6772-7CAF-E71D1EDD16DF}"/>
              </a:ext>
            </a:extLst>
          </p:cNvPr>
          <p:cNvSpPr txBox="1"/>
          <p:nvPr/>
        </p:nvSpPr>
        <p:spPr>
          <a:xfrm>
            <a:off x="142118" y="2165302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Protagonista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7F9D8CF-D9D0-F210-6516-B0AB24D929DF}"/>
              </a:ext>
            </a:extLst>
          </p:cNvPr>
          <p:cNvSpPr txBox="1"/>
          <p:nvPr/>
        </p:nvSpPr>
        <p:spPr>
          <a:xfrm>
            <a:off x="1761788" y="2565412"/>
            <a:ext cx="27431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Origine sconosciuta. Ha perso la memoria e non ha ricordi della sua vera identità.</a:t>
            </a:r>
            <a:br>
              <a:rPr lang="it-IT" dirty="0">
                <a:solidFill>
                  <a:schemeClr val="tx1">
                    <a:lumMod val="65000"/>
                  </a:schemeClr>
                </a:solidFill>
              </a:rPr>
            </a:br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Ritrovato dall’Anziana ai piedi della cascata.</a:t>
            </a:r>
          </a:p>
        </p:txBody>
      </p:sp>
      <p:pic>
        <p:nvPicPr>
          <p:cNvPr id="41" name="Immagine 40" descr="Immagine che contiene pixel, cartone animato, clipart&#10;&#10;Descrizione generata automaticamente">
            <a:extLst>
              <a:ext uri="{FF2B5EF4-FFF2-40B4-BE49-F238E27FC236}">
                <a16:creationId xmlns:a16="http://schemas.microsoft.com/office/drawing/2014/main" id="{3704BDD9-3851-3A5A-F981-42C369B58E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" r="19562" b="11036"/>
          <a:stretch/>
        </p:blipFill>
        <p:spPr>
          <a:xfrm>
            <a:off x="237368" y="4568239"/>
            <a:ext cx="1076406" cy="116955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0863A4E-C374-FDBB-850A-9D320A4E9CED}"/>
              </a:ext>
            </a:extLst>
          </p:cNvPr>
          <p:cNvSpPr txBox="1"/>
          <p:nvPr/>
        </p:nvSpPr>
        <p:spPr>
          <a:xfrm>
            <a:off x="198592" y="4138700"/>
            <a:ext cx="138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Anziana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9653EC07-25B0-F500-FE91-704AF5CE27B9}"/>
              </a:ext>
            </a:extLst>
          </p:cNvPr>
          <p:cNvSpPr txBox="1"/>
          <p:nvPr/>
        </p:nvSpPr>
        <p:spPr>
          <a:xfrm>
            <a:off x="1752599" y="4566597"/>
            <a:ext cx="275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Anziana del villaggio. Si occupa della gestione del lavoro nei campi. Salverà e si prenderà cura del Protagonista fino al suo risveglio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4F8097DE-6124-81DB-6494-8E3E5E799B18}"/>
              </a:ext>
            </a:extLst>
          </p:cNvPr>
          <p:cNvSpPr/>
          <p:nvPr/>
        </p:nvSpPr>
        <p:spPr>
          <a:xfrm>
            <a:off x="5728552" y="2634545"/>
            <a:ext cx="1076406" cy="11205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B0FCD302-92CC-241E-3329-7C19EB25304C}"/>
              </a:ext>
            </a:extLst>
          </p:cNvPr>
          <p:cNvSpPr txBox="1"/>
          <p:nvPr/>
        </p:nvSpPr>
        <p:spPr>
          <a:xfrm>
            <a:off x="5728552" y="2160908"/>
            <a:ext cx="138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Saggio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6C17896-8452-C6C6-7896-ABBB9C7DDACC}"/>
              </a:ext>
            </a:extLst>
          </p:cNvPr>
          <p:cNvSpPr txBox="1"/>
          <p:nvPr/>
        </p:nvSpPr>
        <p:spPr>
          <a:xfrm>
            <a:off x="6922602" y="2617481"/>
            <a:ext cx="3173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Rinomato per le sue conoscenze, il Protagonista utilizzerà il suo aiuto per andare avanti nella sua avventura e scoprire il mistero del suo amuleto. Sarà un personaggio cruciale per il proseguimento del viaggio.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F1AFB3A4-42AE-E6CE-09AF-912F7D3D0499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7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87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CD679B7-6794-5C99-AB6F-E167E0D703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399" t="-1" r="490" b="-1"/>
          <a:stretch/>
        </p:blipFill>
        <p:spPr>
          <a:xfrm>
            <a:off x="-7203" y="-1"/>
            <a:ext cx="1219198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EDD9B7-3C0F-275F-44FA-01D9F470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Personaggi Secondari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82C565-3C2A-5237-940E-651E76CBAEAB}"/>
              </a:ext>
            </a:extLst>
          </p:cNvPr>
          <p:cNvSpPr txBox="1"/>
          <p:nvPr/>
        </p:nvSpPr>
        <p:spPr>
          <a:xfrm>
            <a:off x="150854" y="2173455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Contadino</a:t>
            </a:r>
          </a:p>
        </p:txBody>
      </p:sp>
      <p:pic>
        <p:nvPicPr>
          <p:cNvPr id="10" name="Immagine 9" descr="Immagine che contiene pixel&#10;&#10;Descrizione generata automaticamente">
            <a:extLst>
              <a:ext uri="{FF2B5EF4-FFF2-40B4-BE49-F238E27FC236}">
                <a16:creationId xmlns:a16="http://schemas.microsoft.com/office/drawing/2014/main" id="{2DCBCCCF-5766-EE59-0C67-F09CD3479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6" y="2621410"/>
            <a:ext cx="1079086" cy="1121760"/>
          </a:xfrm>
          <a:prstGeom prst="rect">
            <a:avLst/>
          </a:prstGeom>
        </p:spPr>
      </p:pic>
      <p:pic>
        <p:nvPicPr>
          <p:cNvPr id="16" name="Immagine 15" descr="Immagine che contiene pixel, schermata&#10;&#10;Descrizione generata automaticamente">
            <a:extLst>
              <a:ext uri="{FF2B5EF4-FFF2-40B4-BE49-F238E27FC236}">
                <a16:creationId xmlns:a16="http://schemas.microsoft.com/office/drawing/2014/main" id="{EA6DA3BE-79F3-6A95-9987-052D60D86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7" y="4695630"/>
            <a:ext cx="620483" cy="68075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7F536D8-E6E7-167C-7EE3-DC1964AA5431}"/>
              </a:ext>
            </a:extLst>
          </p:cNvPr>
          <p:cNvSpPr txBox="1"/>
          <p:nvPr/>
        </p:nvSpPr>
        <p:spPr>
          <a:xfrm>
            <a:off x="1761336" y="2630353"/>
            <a:ext cx="2035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Lavoratore dei campi. Fornirà insieme ad altri NPC i primi enigmi per proseguire.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43150A-3328-5483-88BC-6107CB8F3067}"/>
              </a:ext>
            </a:extLst>
          </p:cNvPr>
          <p:cNvSpPr txBox="1"/>
          <p:nvPr/>
        </p:nvSpPr>
        <p:spPr>
          <a:xfrm>
            <a:off x="150854" y="4105176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Guardia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24E6A3B-15AC-7B45-CC63-11492B683B2E}"/>
              </a:ext>
            </a:extLst>
          </p:cNvPr>
          <p:cNvSpPr txBox="1"/>
          <p:nvPr/>
        </p:nvSpPr>
        <p:spPr>
          <a:xfrm>
            <a:off x="1768539" y="4408072"/>
            <a:ext cx="2035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Si occuperà di barrare strade non accessibili sul momento.</a:t>
            </a:r>
          </a:p>
        </p:txBody>
      </p:sp>
      <p:pic>
        <p:nvPicPr>
          <p:cNvPr id="26" name="Immagine 25" descr="Immagine che contiene pixel, schermata&#10;&#10;Descrizione generata automaticamente">
            <a:extLst>
              <a:ext uri="{FF2B5EF4-FFF2-40B4-BE49-F238E27FC236}">
                <a16:creationId xmlns:a16="http://schemas.microsoft.com/office/drawing/2014/main" id="{5128513A-1E8C-D469-76AD-83ACF41F1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10" y="2815482"/>
            <a:ext cx="647700" cy="64770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84E2D41-B37F-2061-4BA2-307D56BD0796}"/>
              </a:ext>
            </a:extLst>
          </p:cNvPr>
          <p:cNvSpPr txBox="1"/>
          <p:nvPr/>
        </p:nvSpPr>
        <p:spPr>
          <a:xfrm>
            <a:off x="7663372" y="2621410"/>
            <a:ext cx="2445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65000"/>
                  </a:schemeClr>
                </a:solidFill>
              </a:rPr>
              <a:t>Ti fornirà i primi pezzi di equipaggiamento e anche delle missioni per andare avanti nell’avventura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71800D-13A3-9C53-92DE-FBBDB4C2927B}"/>
              </a:ext>
            </a:extLst>
          </p:cNvPr>
          <p:cNvSpPr txBox="1"/>
          <p:nvPr/>
        </p:nvSpPr>
        <p:spPr>
          <a:xfrm>
            <a:off x="6052891" y="2173455"/>
            <a:ext cx="161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Fabbro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9524B77-0C18-B544-5727-0351BB514758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8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969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8" grpId="0"/>
      <p:bldP spid="23" grpId="0"/>
      <p:bldP spid="24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2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Picture 24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5" name="Picture 26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6" name="Rectangle 28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acqua, Aerofotogrammetria, Vista aerea, Risorse idriche">
            <a:extLst>
              <a:ext uri="{FF2B5EF4-FFF2-40B4-BE49-F238E27FC236}">
                <a16:creationId xmlns:a16="http://schemas.microsoft.com/office/drawing/2014/main" id="{8A7E78D2-DCCE-2DEF-C8B7-B24CDA1889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0" r="-284" b="15458"/>
          <a:stretch/>
        </p:blipFill>
        <p:spPr>
          <a:xfrm>
            <a:off x="0" y="-619124"/>
            <a:ext cx="13449300" cy="8210550"/>
          </a:xfrm>
          <a:prstGeom prst="rect">
            <a:avLst/>
          </a:prstGeom>
        </p:spPr>
      </p:pic>
      <p:sp>
        <p:nvSpPr>
          <p:cNvPr id="48" name="Rectangle 32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Mappe Principali</a:t>
            </a:r>
          </a:p>
        </p:txBody>
      </p:sp>
      <p:sp>
        <p:nvSpPr>
          <p:cNvPr id="49" name="Rectangle 34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0" name="Rectangle 36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8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079D44-DD48-6723-D4D8-7B1EA56183A2}"/>
              </a:ext>
            </a:extLst>
          </p:cNvPr>
          <p:cNvSpPr txBox="1"/>
          <p:nvPr/>
        </p:nvSpPr>
        <p:spPr>
          <a:xfrm>
            <a:off x="12287444" y="6845300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BACK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0E8492-A149-13BE-A81C-E180A1A36441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8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316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41" name="Rectangle 40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Immagine 3" descr="Immagine che contiene schermata, Rettangolo, verde">
            <a:extLst>
              <a:ext uri="{FF2B5EF4-FFF2-40B4-BE49-F238E27FC236}">
                <a16:creationId xmlns:a16="http://schemas.microsoft.com/office/drawing/2014/main" id="{7F99AFB1-39AB-719B-3880-21288224B7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3" r="15440" b="-1"/>
          <a:stretch/>
        </p:blipFill>
        <p:spPr>
          <a:xfrm>
            <a:off x="4636008" y="10"/>
            <a:ext cx="7552815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it-IT" sz="3200" dirty="0"/>
              <a:t>Zona Iniziale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EFE0898-8CBF-437C-60D8-93B0DC49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26" y="2649084"/>
            <a:ext cx="3703157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Una volta </a:t>
            </a:r>
            <a:r>
              <a:rPr lang="en-US" sz="2000" dirty="0" err="1"/>
              <a:t>usciti</a:t>
            </a:r>
            <a:r>
              <a:rPr lang="en-US" sz="2000" dirty="0"/>
              <a:t> </a:t>
            </a:r>
            <a:r>
              <a:rPr lang="en-US" sz="2000" dirty="0" err="1"/>
              <a:t>dalla</a:t>
            </a:r>
            <a:r>
              <a:rPr lang="en-US" sz="2000" dirty="0"/>
              <a:t> </a:t>
            </a:r>
            <a:r>
              <a:rPr lang="en-US" sz="2000" dirty="0" err="1"/>
              <a:t>Casetta</a:t>
            </a:r>
            <a:r>
              <a:rPr lang="en-US" sz="2000" dirty="0"/>
              <a:t>,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incontrerà</a:t>
            </a:r>
            <a:r>
              <a:rPr lang="en-US" sz="2000" dirty="0"/>
              <a:t> per la prima volta </a:t>
            </a:r>
            <a:r>
              <a:rPr lang="en-US" sz="2000" dirty="0" err="1"/>
              <a:t>l’Anziana</a:t>
            </a:r>
            <a:r>
              <a:rPr lang="en-US" sz="2000" dirty="0"/>
              <a:t> la quale vi </a:t>
            </a:r>
            <a:r>
              <a:rPr lang="en-US" sz="2000" dirty="0" err="1"/>
              <a:t>darà</a:t>
            </a:r>
            <a:r>
              <a:rPr lang="en-US" sz="2000" dirty="0"/>
              <a:t> I </a:t>
            </a:r>
            <a:r>
              <a:rPr lang="en-US" sz="2000" dirty="0" err="1"/>
              <a:t>vostri</a:t>
            </a:r>
            <a:r>
              <a:rPr lang="en-US" sz="2000" dirty="0"/>
              <a:t> </a:t>
            </a:r>
            <a:r>
              <a:rPr lang="en-US" sz="2000" dirty="0" err="1"/>
              <a:t>primi</a:t>
            </a:r>
            <a:r>
              <a:rPr lang="en-US" sz="2000" dirty="0"/>
              <a:t> </a:t>
            </a:r>
            <a:r>
              <a:rPr lang="en-US" sz="2000" dirty="0" err="1"/>
              <a:t>incarichi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Ci </a:t>
            </a:r>
            <a:r>
              <a:rPr lang="en-US" sz="2000" dirty="0" err="1"/>
              <a:t>saranno</a:t>
            </a:r>
            <a:r>
              <a:rPr lang="en-US" sz="2000" dirty="0"/>
              <a:t> </a:t>
            </a:r>
            <a:r>
              <a:rPr lang="en-US" sz="2000" dirty="0" err="1"/>
              <a:t>degli</a:t>
            </a:r>
            <a:r>
              <a:rPr lang="en-US" sz="2000" dirty="0"/>
              <a:t> NPC </a:t>
            </a:r>
            <a:r>
              <a:rPr lang="en-US" sz="2000" dirty="0" err="1"/>
              <a:t>Contadini</a:t>
            </a:r>
            <a:r>
              <a:rPr lang="en-US" sz="2000" dirty="0"/>
              <a:t> con il quale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potrà</a:t>
            </a:r>
            <a:r>
              <a:rPr lang="en-US" sz="2000" dirty="0"/>
              <a:t> </a:t>
            </a:r>
            <a:r>
              <a:rPr lang="en-US" sz="2000" dirty="0" err="1"/>
              <a:t>interagire</a:t>
            </a:r>
            <a:r>
              <a:rPr lang="en-US" sz="2000" dirty="0"/>
              <a:t> e </a:t>
            </a:r>
            <a:r>
              <a:rPr lang="en-US" sz="2000" dirty="0" err="1"/>
              <a:t>anch’essi</a:t>
            </a:r>
            <a:r>
              <a:rPr lang="en-US" sz="2000" dirty="0"/>
              <a:t> vi </a:t>
            </a:r>
            <a:r>
              <a:rPr lang="en-US" sz="2000" dirty="0" err="1"/>
              <a:t>forniranno</a:t>
            </a:r>
            <a:r>
              <a:rPr lang="en-US" sz="2000" dirty="0"/>
              <a:t> </a:t>
            </a:r>
            <a:r>
              <a:rPr lang="en-US" sz="2000" dirty="0" err="1"/>
              <a:t>delle</a:t>
            </a:r>
            <a:r>
              <a:rPr lang="en-US" sz="2000" dirty="0"/>
              <a:t> </a:t>
            </a:r>
            <a:r>
              <a:rPr lang="en-US" sz="2000" dirty="0" err="1"/>
              <a:t>missioni</a:t>
            </a:r>
            <a:r>
              <a:rPr lang="en-US" sz="2000" dirty="0"/>
              <a:t> </a:t>
            </a:r>
            <a:r>
              <a:rPr lang="en-US" sz="2000" dirty="0" err="1"/>
              <a:t>necessarie</a:t>
            </a:r>
            <a:r>
              <a:rPr lang="en-US" sz="2000" dirty="0"/>
              <a:t> per </a:t>
            </a:r>
            <a:r>
              <a:rPr lang="en-US" sz="2000" dirty="0" err="1"/>
              <a:t>l’avanzamento</a:t>
            </a:r>
            <a:r>
              <a:rPr lang="en-US" sz="2000" dirty="0"/>
              <a:t> alle zone successive.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421F08-0BF8-6987-3FA4-5C1283ACCC1E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5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2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41" name="Rectangle 40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EFE0898-8CBF-437C-60D8-93B0DC492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86" y="2617401"/>
            <a:ext cx="5041628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/>
              <a:t>All’interno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Villaggio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avrà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prendere</a:t>
            </a:r>
            <a:r>
              <a:rPr lang="en-US" dirty="0"/>
              <a:t> le prime parti di </a:t>
            </a:r>
            <a:r>
              <a:rPr lang="en-US" dirty="0" err="1"/>
              <a:t>equipaggiamento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il </a:t>
            </a:r>
            <a:r>
              <a:rPr lang="en-US" dirty="0" err="1"/>
              <a:t>Fabbro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missioni</a:t>
            </a:r>
            <a:r>
              <a:rPr lang="en-US" dirty="0"/>
              <a:t> vi </a:t>
            </a:r>
            <a:r>
              <a:rPr lang="en-US" dirty="0" err="1"/>
              <a:t>fornirà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ciò</a:t>
            </a:r>
            <a:r>
              <a:rPr lang="en-US" dirty="0"/>
              <a:t> di cui </a:t>
            </a:r>
            <a:r>
              <a:rPr lang="en-US" dirty="0" err="1"/>
              <a:t>avrete</a:t>
            </a:r>
            <a:r>
              <a:rPr lang="en-US" dirty="0"/>
              <a:t> </a:t>
            </a:r>
            <a:r>
              <a:rPr lang="en-US" dirty="0" err="1"/>
              <a:t>bisogno</a:t>
            </a:r>
            <a:r>
              <a:rPr lang="en-US" dirty="0"/>
              <a:t> per </a:t>
            </a:r>
            <a:r>
              <a:rPr lang="en-US" dirty="0" err="1"/>
              <a:t>andare</a:t>
            </a:r>
            <a:r>
              <a:rPr lang="en-US" dirty="0"/>
              <a:t> con la </a:t>
            </a:r>
            <a:r>
              <a:rPr lang="en-US" dirty="0" err="1"/>
              <a:t>storia</a:t>
            </a:r>
            <a:r>
              <a:rPr lang="en-US" dirty="0"/>
              <a:t> e </a:t>
            </a:r>
            <a:r>
              <a:rPr lang="en-US" dirty="0" err="1"/>
              <a:t>dirigervi</a:t>
            </a:r>
            <a:r>
              <a:rPr lang="en-US" dirty="0"/>
              <a:t> verso la </a:t>
            </a:r>
            <a:r>
              <a:rPr lang="en-US" dirty="0" err="1"/>
              <a:t>Capitale</a:t>
            </a:r>
            <a:r>
              <a:rPr lang="en-US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7CC44D-953C-9F81-ED7D-654A611534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6374" r="22312" b="-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it-IT" dirty="0"/>
              <a:t>Villaggio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A611AB2-ADF1-45AD-8838-F893E6F03045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5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601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086D8B9-C24F-03F8-BF97-A644E1B78D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0"/>
            <a:ext cx="12191980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30F5F-F038-DCD3-99C6-E70734F4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it-IT" dirty="0"/>
              <a:t>Meccaniche di gioco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7" name="Immagine 6" descr="Immagine che contiene Cartoni animati, Animazione, cartone animato&#10;&#10;Descrizione generata automaticamente">
            <a:extLst>
              <a:ext uri="{FF2B5EF4-FFF2-40B4-BE49-F238E27FC236}">
                <a16:creationId xmlns:a16="http://schemas.microsoft.com/office/drawing/2014/main" id="{6D5045AB-3230-2B57-779E-CBCE6C3E78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8" t="9996" r="17699" b="14645"/>
          <a:stretch/>
        </p:blipFill>
        <p:spPr>
          <a:xfrm>
            <a:off x="310058" y="3053118"/>
            <a:ext cx="1420086" cy="142159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0C1C58-283A-1DF8-0107-905D67EEE57D}"/>
              </a:ext>
            </a:extLst>
          </p:cNvPr>
          <p:cNvSpPr txBox="1"/>
          <p:nvPr/>
        </p:nvSpPr>
        <p:spPr>
          <a:xfrm>
            <a:off x="174539" y="2133853"/>
            <a:ext cx="240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Sistema di Combattimento</a:t>
            </a:r>
          </a:p>
          <a:p>
            <a:r>
              <a:rPr lang="it-IT" sz="1600" b="1" dirty="0">
                <a:solidFill>
                  <a:srgbClr val="FFC000"/>
                </a:solidFill>
              </a:rPr>
              <a:t>mozzafiato</a:t>
            </a:r>
          </a:p>
        </p:txBody>
      </p:sp>
      <p:pic>
        <p:nvPicPr>
          <p:cNvPr id="15" name="Immagine 14" descr="Immagine che contiene schermata, Software per videogiochi, Modellazione 3D, Gioco per PC&#10;&#10;Descrizione generata automaticamente">
            <a:extLst>
              <a:ext uri="{FF2B5EF4-FFF2-40B4-BE49-F238E27FC236}">
                <a16:creationId xmlns:a16="http://schemas.microsoft.com/office/drawing/2014/main" id="{28342121-1363-5244-A989-3512728BB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b="4463"/>
          <a:stretch/>
        </p:blipFill>
        <p:spPr>
          <a:xfrm>
            <a:off x="3885815" y="2984357"/>
            <a:ext cx="1418761" cy="1563039"/>
          </a:xfrm>
          <a:prstGeom prst="rect">
            <a:avLst/>
          </a:prstGeom>
        </p:spPr>
      </p:pic>
      <p:pic>
        <p:nvPicPr>
          <p:cNvPr id="19" name="Immagine 18" descr="Immagine che contiene schermata, Software per videogiochi, Gioco per PC, Modellazione 3D&#10;&#10;Descrizione generata automaticamente">
            <a:extLst>
              <a:ext uri="{FF2B5EF4-FFF2-40B4-BE49-F238E27FC236}">
                <a16:creationId xmlns:a16="http://schemas.microsoft.com/office/drawing/2014/main" id="{623F15B3-1B6A-1B1B-BDD0-72F64F5B23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8" r="7846" b="6852"/>
          <a:stretch/>
        </p:blipFill>
        <p:spPr>
          <a:xfrm>
            <a:off x="2391413" y="2984357"/>
            <a:ext cx="1418760" cy="156303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19A6FEB-94AE-F06E-1A5D-52A8D3702FD3}"/>
              </a:ext>
            </a:extLst>
          </p:cNvPr>
          <p:cNvSpPr txBox="1"/>
          <p:nvPr/>
        </p:nvSpPr>
        <p:spPr>
          <a:xfrm>
            <a:off x="2468836" y="2167844"/>
            <a:ext cx="283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Interazione enigmatica con oggetti chiave</a:t>
            </a:r>
          </a:p>
        </p:txBody>
      </p:sp>
      <p:pic>
        <p:nvPicPr>
          <p:cNvPr id="24" name="Immagine 23" descr="Immagine che contiene Cartoni animati, fiore, Animazione, clipart&#10;&#10;Descrizione generata automaticamente">
            <a:extLst>
              <a:ext uri="{FF2B5EF4-FFF2-40B4-BE49-F238E27FC236}">
                <a16:creationId xmlns:a16="http://schemas.microsoft.com/office/drawing/2014/main" id="{A1AEB9AC-7FFD-7AC5-6496-772CB403CA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43" y="2623933"/>
            <a:ext cx="1665405" cy="1294474"/>
          </a:xfrm>
          <a:prstGeom prst="rect">
            <a:avLst/>
          </a:prstGeom>
        </p:spPr>
      </p:pic>
      <p:pic>
        <p:nvPicPr>
          <p:cNvPr id="26" name="Immagine 25" descr="Immagine che contiene Cartoni animati, clipart, cartone animato, illustrazione&#10;&#10;Descrizione generata automaticamente">
            <a:extLst>
              <a:ext uri="{FF2B5EF4-FFF2-40B4-BE49-F238E27FC236}">
                <a16:creationId xmlns:a16="http://schemas.microsoft.com/office/drawing/2014/main" id="{73FA14F0-664D-564E-C38F-D99D49BC1B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b="11969"/>
          <a:stretch/>
        </p:blipFill>
        <p:spPr>
          <a:xfrm>
            <a:off x="8132006" y="2623933"/>
            <a:ext cx="1668581" cy="1294474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A07645C-A6DF-B712-D810-73A20747913D}"/>
              </a:ext>
            </a:extLst>
          </p:cNvPr>
          <p:cNvSpPr txBox="1"/>
          <p:nvPr/>
        </p:nvSpPr>
        <p:spPr>
          <a:xfrm>
            <a:off x="6302029" y="2166695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Interazione con NPC</a:t>
            </a:r>
          </a:p>
        </p:txBody>
      </p:sp>
      <p:pic>
        <p:nvPicPr>
          <p:cNvPr id="29" name="Immagine 28" descr="Immagine che contiene schermata, pixel&#10;&#10;Descrizione generata automaticamente">
            <a:extLst>
              <a:ext uri="{FF2B5EF4-FFF2-40B4-BE49-F238E27FC236}">
                <a16:creationId xmlns:a16="http://schemas.microsoft.com/office/drawing/2014/main" id="{48AE88EE-D89B-6BF6-24F5-5C9BA8C720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43" y="4897378"/>
            <a:ext cx="2010056" cy="84784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936A912-DFAD-5009-712A-7A9803E7019E}"/>
              </a:ext>
            </a:extLst>
          </p:cNvPr>
          <p:cNvSpPr txBox="1"/>
          <p:nvPr/>
        </p:nvSpPr>
        <p:spPr>
          <a:xfrm>
            <a:off x="6302029" y="4486936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FC000"/>
                </a:solidFill>
              </a:rPr>
              <a:t>Meccanica del danno</a:t>
            </a:r>
          </a:p>
        </p:txBody>
      </p:sp>
      <p:pic>
        <p:nvPicPr>
          <p:cNvPr id="33" name="Immagine 32" descr="Immagine che contiene pixel, schermata&#10;&#10;Descrizione generata automaticamente">
            <a:extLst>
              <a:ext uri="{FF2B5EF4-FFF2-40B4-BE49-F238E27FC236}">
                <a16:creationId xmlns:a16="http://schemas.microsoft.com/office/drawing/2014/main" id="{18463A67-CBE8-D844-EBF3-C79BD624C2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5" y="4488464"/>
            <a:ext cx="1440123" cy="1440123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36CA76-D315-969B-B1D5-DD50782B05E8}"/>
              </a:ext>
            </a:extLst>
          </p:cNvPr>
          <p:cNvSpPr txBox="1"/>
          <p:nvPr/>
        </p:nvSpPr>
        <p:spPr>
          <a:xfrm>
            <a:off x="11142558" y="6167854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07010"/>
                </a:solidFill>
                <a:hlinkClick r:id="rId12" action="ppaction://hlinksldjump"/>
              </a:rPr>
              <a:t>BACK</a:t>
            </a:r>
            <a:endParaRPr lang="it-IT" sz="1600" b="1" dirty="0">
              <a:solidFill>
                <a:srgbClr val="F07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39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21" grpId="0"/>
      <p:bldP spid="27" grpId="0"/>
      <p:bldP spid="30" grpId="0"/>
    </p:bldLst>
  </p:timing>
</p:sld>
</file>

<file path=ppt/theme/theme1.xml><?xml version="1.0" encoding="utf-8"?>
<a:theme xmlns:a="http://schemas.openxmlformats.org/drawingml/2006/main" name="Middle Earth Fantasy Day by Slidesgo">
  <a:themeElements>
    <a:clrScheme name="Personalizzato 13">
      <a:dk1>
        <a:srgbClr val="32324C"/>
      </a:dk1>
      <a:lt1>
        <a:sysClr val="window" lastClr="FFFFFF"/>
      </a:lt1>
      <a:dk2>
        <a:srgbClr val="A66116"/>
      </a:dk2>
      <a:lt2>
        <a:srgbClr val="EEECE1"/>
      </a:lt2>
      <a:accent1>
        <a:srgbClr val="B64926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erlino">
  <a:themeElements>
    <a:clrScheme name="Berlino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o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Middle Earth Fantasy Day XL by Slidesgo</Template>
  <TotalTime>587</TotalTime>
  <Words>446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11</vt:i4>
      </vt:variant>
    </vt:vector>
  </HeadingPairs>
  <TitlesOfParts>
    <vt:vector size="27" baseType="lpstr">
      <vt:lpstr>Anaheim</vt:lpstr>
      <vt:lpstr>Arial</vt:lpstr>
      <vt:lpstr>Bebas Neue</vt:lpstr>
      <vt:lpstr>Blackadder ITC</vt:lpstr>
      <vt:lpstr>Book Antiqua</vt:lpstr>
      <vt:lpstr>Calibri Light</vt:lpstr>
      <vt:lpstr>Domine</vt:lpstr>
      <vt:lpstr>Open Sans</vt:lpstr>
      <vt:lpstr>Proxima Nova</vt:lpstr>
      <vt:lpstr>Proxima Nova Semibold</vt:lpstr>
      <vt:lpstr>Roboto</vt:lpstr>
      <vt:lpstr>Trebuchet MS</vt:lpstr>
      <vt:lpstr>Middle Earth Fantasy Day by Slidesgo</vt:lpstr>
      <vt:lpstr>Slidesgo Final Pages</vt:lpstr>
      <vt:lpstr>1_Slidesgo Final Pages</vt:lpstr>
      <vt:lpstr>Berlino</vt:lpstr>
      <vt:lpstr>Fata Draconis</vt:lpstr>
      <vt:lpstr>Indice dei contenuti</vt:lpstr>
      <vt:lpstr>Introduzione</vt:lpstr>
      <vt:lpstr>Personaggi Principali</vt:lpstr>
      <vt:lpstr>Personaggi Secondari</vt:lpstr>
      <vt:lpstr>Mappe Principali</vt:lpstr>
      <vt:lpstr>Zona Iniziale</vt:lpstr>
      <vt:lpstr>Villaggio</vt:lpstr>
      <vt:lpstr>Meccaniche di gioco</vt:lpstr>
      <vt:lpstr>Scopo del gioco</vt:lpstr>
      <vt:lpstr>Fine presentazione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LUIGI LA BARBERA</dc:creator>
  <cp:lastModifiedBy>LUIGI LA BARBERA</cp:lastModifiedBy>
  <cp:revision>4</cp:revision>
  <dcterms:created xsi:type="dcterms:W3CDTF">2023-12-17T12:37:21Z</dcterms:created>
  <dcterms:modified xsi:type="dcterms:W3CDTF">2023-12-17T22:24:45Z</dcterms:modified>
</cp:coreProperties>
</file>